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layout3.xml" ContentType="application/vnd.openxmlformats-officedocument.drawingml.diagramLayou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6" r:id="rId4"/>
    <p:sldId id="288" r:id="rId5"/>
    <p:sldId id="263" r:id="rId6"/>
    <p:sldId id="257" r:id="rId7"/>
    <p:sldId id="289" r:id="rId8"/>
    <p:sldId id="290" r:id="rId9"/>
    <p:sldId id="264" r:id="rId10"/>
    <p:sldId id="265" r:id="rId11"/>
    <p:sldId id="293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customXml" Target="../customXml/item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E9E4D6-86CF-49A7-BCC1-F4B9021E7CA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2D1F3A0-D1C5-46CC-B74D-B43251D207F7}">
      <dgm:prSet phldrT="[Tekst]"/>
      <dgm:spPr/>
      <dgm:t>
        <a:bodyPr/>
        <a:lstStyle/>
        <a:p>
          <a:r>
            <a:rPr lang="pl-PL" dirty="0"/>
            <a:t>System środków weryfikacji orzeczeń</a:t>
          </a:r>
        </a:p>
      </dgm:t>
    </dgm:pt>
    <dgm:pt modelId="{0E9BC2C5-DC68-4ABC-B7FA-008984DBC147}" type="parTrans" cxnId="{5701AA13-9E9F-4B6D-88BA-1D672E75B73F}">
      <dgm:prSet/>
      <dgm:spPr/>
      <dgm:t>
        <a:bodyPr/>
        <a:lstStyle/>
        <a:p>
          <a:endParaRPr lang="pl-PL"/>
        </a:p>
      </dgm:t>
    </dgm:pt>
    <dgm:pt modelId="{04C10BE3-622D-4E59-9C3D-9F0BDD7F5369}" type="sibTrans" cxnId="{5701AA13-9E9F-4B6D-88BA-1D672E75B73F}">
      <dgm:prSet/>
      <dgm:spPr/>
      <dgm:t>
        <a:bodyPr/>
        <a:lstStyle/>
        <a:p>
          <a:endParaRPr lang="pl-PL"/>
        </a:p>
      </dgm:t>
    </dgm:pt>
    <dgm:pt modelId="{32F0DB3C-300F-4506-B449-30FE50117782}">
      <dgm:prSet phldrT="[Tekst]"/>
      <dgm:spPr/>
      <dgm:t>
        <a:bodyPr/>
        <a:lstStyle/>
        <a:p>
          <a:r>
            <a:rPr lang="pl-PL" dirty="0"/>
            <a:t>Środki prawne</a:t>
          </a:r>
        </a:p>
      </dgm:t>
    </dgm:pt>
    <dgm:pt modelId="{1ED40AF1-85C2-40B7-8166-306F271D5878}" type="parTrans" cxnId="{BE289D09-283B-4AA0-A0DE-6F34476F173D}">
      <dgm:prSet/>
      <dgm:spPr/>
      <dgm:t>
        <a:bodyPr/>
        <a:lstStyle/>
        <a:p>
          <a:endParaRPr lang="pl-PL"/>
        </a:p>
      </dgm:t>
    </dgm:pt>
    <dgm:pt modelId="{1CDE29C3-60D4-4863-A623-622304C990D7}" type="sibTrans" cxnId="{BE289D09-283B-4AA0-A0DE-6F34476F173D}">
      <dgm:prSet/>
      <dgm:spPr/>
      <dgm:t>
        <a:bodyPr/>
        <a:lstStyle/>
        <a:p>
          <a:endParaRPr lang="pl-PL"/>
        </a:p>
      </dgm:t>
    </dgm:pt>
    <dgm:pt modelId="{202C56BF-DA64-4BF6-B85D-94EA396BAE2A}">
      <dgm:prSet phldrT="[Tekst]"/>
      <dgm:spPr/>
      <dgm:t>
        <a:bodyPr/>
        <a:lstStyle/>
        <a:p>
          <a:pPr>
            <a:buNone/>
          </a:pPr>
          <a:r>
            <a:rPr lang="pl-PL" dirty="0"/>
            <a:t>Odwoławcze/ zwyczajne</a:t>
          </a:r>
        </a:p>
        <a:p>
          <a:pPr>
            <a:buFont typeface="Arial" panose="020B0604020202020204" pitchFamily="34" charset="0"/>
            <a:buChar char="•"/>
          </a:pPr>
          <a:endParaRPr lang="pl-PL" dirty="0"/>
        </a:p>
      </dgm:t>
    </dgm:pt>
    <dgm:pt modelId="{33091CEC-90E3-47DF-9345-ADD7132A2193}" type="parTrans" cxnId="{106D5D07-B583-4D84-BE90-1763078EE860}">
      <dgm:prSet/>
      <dgm:spPr/>
      <dgm:t>
        <a:bodyPr/>
        <a:lstStyle/>
        <a:p>
          <a:endParaRPr lang="pl-PL"/>
        </a:p>
      </dgm:t>
    </dgm:pt>
    <dgm:pt modelId="{F53FA3B9-2BBD-44AB-BD27-48CA17E7B4EA}" type="sibTrans" cxnId="{106D5D07-B583-4D84-BE90-1763078EE860}">
      <dgm:prSet/>
      <dgm:spPr/>
      <dgm:t>
        <a:bodyPr/>
        <a:lstStyle/>
        <a:p>
          <a:endParaRPr lang="pl-PL"/>
        </a:p>
      </dgm:t>
    </dgm:pt>
    <dgm:pt modelId="{70C9EAE4-AA82-4F78-8903-7F38598409C3}">
      <dgm:prSet phldrT="[Tekst]"/>
      <dgm:spPr/>
      <dgm:t>
        <a:bodyPr/>
        <a:lstStyle/>
        <a:p>
          <a:r>
            <a:rPr lang="pl-PL" dirty="0"/>
            <a:t>nadzwyczajne</a:t>
          </a:r>
        </a:p>
      </dgm:t>
    </dgm:pt>
    <dgm:pt modelId="{4A1C3DB9-8D88-4C5B-9BBA-8D5FC466660B}" type="parTrans" cxnId="{92EE58F3-79C0-44E9-862B-BD1D4666F1CE}">
      <dgm:prSet/>
      <dgm:spPr/>
      <dgm:t>
        <a:bodyPr/>
        <a:lstStyle/>
        <a:p>
          <a:endParaRPr lang="pl-PL"/>
        </a:p>
      </dgm:t>
    </dgm:pt>
    <dgm:pt modelId="{A9214AFC-3CCD-4465-9AB2-577C50212DFC}" type="sibTrans" cxnId="{92EE58F3-79C0-44E9-862B-BD1D4666F1CE}">
      <dgm:prSet/>
      <dgm:spPr/>
      <dgm:t>
        <a:bodyPr/>
        <a:lstStyle/>
        <a:p>
          <a:endParaRPr lang="pl-PL"/>
        </a:p>
      </dgm:t>
    </dgm:pt>
    <dgm:pt modelId="{C7D19E60-6589-4236-855D-E29915D4C68E}">
      <dgm:prSet phldrT="[Tekst]"/>
      <dgm:spPr/>
      <dgm:t>
        <a:bodyPr/>
        <a:lstStyle/>
        <a:p>
          <a:r>
            <a:rPr lang="pl-PL" dirty="0"/>
            <a:t>Pozostałe środki zaskarżenia</a:t>
          </a:r>
        </a:p>
      </dgm:t>
    </dgm:pt>
    <dgm:pt modelId="{B404FC64-A124-4ECC-AA07-D10AE269FD9E}" type="parTrans" cxnId="{13783DA4-D1A4-4100-8FB6-717649936921}">
      <dgm:prSet/>
      <dgm:spPr/>
      <dgm:t>
        <a:bodyPr/>
        <a:lstStyle/>
        <a:p>
          <a:endParaRPr lang="pl-PL"/>
        </a:p>
      </dgm:t>
    </dgm:pt>
    <dgm:pt modelId="{D21A1CCC-0A27-45E7-824A-DD9A90AEAE82}" type="sibTrans" cxnId="{13783DA4-D1A4-4100-8FB6-717649936921}">
      <dgm:prSet/>
      <dgm:spPr/>
      <dgm:t>
        <a:bodyPr/>
        <a:lstStyle/>
        <a:p>
          <a:endParaRPr lang="pl-PL"/>
        </a:p>
      </dgm:t>
    </dgm:pt>
    <dgm:pt modelId="{7551652B-A17A-4622-99EB-DA8CF6970458}">
      <dgm:prSet phldrT="[Tekst]"/>
      <dgm:spPr/>
      <dgm:t>
        <a:bodyPr/>
        <a:lstStyle/>
        <a:p>
          <a:r>
            <a:rPr lang="pl-PL" dirty="0"/>
            <a:t>Sprzeciw</a:t>
          </a:r>
        </a:p>
        <a:p>
          <a:r>
            <a:rPr lang="pl-PL" dirty="0"/>
            <a:t>Zarzuty</a:t>
          </a:r>
        </a:p>
        <a:p>
          <a:r>
            <a:rPr lang="pl-PL" dirty="0"/>
            <a:t>skarga</a:t>
          </a:r>
        </a:p>
      </dgm:t>
    </dgm:pt>
    <dgm:pt modelId="{954961B3-3804-42E1-93E3-CFB969CB0191}" type="parTrans" cxnId="{B979EEBF-BF7D-4C07-9958-C2C0F86B4ACC}">
      <dgm:prSet/>
      <dgm:spPr/>
      <dgm:t>
        <a:bodyPr/>
        <a:lstStyle/>
        <a:p>
          <a:endParaRPr lang="pl-PL"/>
        </a:p>
      </dgm:t>
    </dgm:pt>
    <dgm:pt modelId="{D2AD6F28-F4C8-4FF0-9C6F-6E53FFD2AD57}" type="sibTrans" cxnId="{B979EEBF-BF7D-4C07-9958-C2C0F86B4ACC}">
      <dgm:prSet/>
      <dgm:spPr/>
      <dgm:t>
        <a:bodyPr/>
        <a:lstStyle/>
        <a:p>
          <a:endParaRPr lang="pl-PL"/>
        </a:p>
      </dgm:t>
    </dgm:pt>
    <dgm:pt modelId="{6398C76B-2C77-4169-B333-D3CB7710101C}">
      <dgm:prSet/>
      <dgm:spPr/>
      <dgm:t>
        <a:bodyPr/>
        <a:lstStyle/>
        <a:p>
          <a:r>
            <a:rPr lang="pl-PL" dirty="0"/>
            <a:t>Wnoszone od nieprawomocnych orzeczeń</a:t>
          </a:r>
        </a:p>
      </dgm:t>
    </dgm:pt>
    <dgm:pt modelId="{985D1947-4C2B-4586-860B-7B92BEB4183C}" type="parTrans" cxnId="{1D9864CF-CDC5-44BD-BE8E-4DA4F4BAA266}">
      <dgm:prSet/>
      <dgm:spPr/>
      <dgm:t>
        <a:bodyPr/>
        <a:lstStyle/>
        <a:p>
          <a:endParaRPr lang="pl-PL"/>
        </a:p>
      </dgm:t>
    </dgm:pt>
    <dgm:pt modelId="{5EA1B3A2-ECBE-481A-9C90-92E2E5097C79}" type="sibTrans" cxnId="{1D9864CF-CDC5-44BD-BE8E-4DA4F4BAA266}">
      <dgm:prSet/>
      <dgm:spPr/>
      <dgm:t>
        <a:bodyPr/>
        <a:lstStyle/>
        <a:p>
          <a:endParaRPr lang="pl-PL"/>
        </a:p>
      </dgm:t>
    </dgm:pt>
    <dgm:pt modelId="{0D8ED42B-FEC1-4020-AD59-A5C1AC80B43E}">
      <dgm:prSet/>
      <dgm:spPr/>
      <dgm:t>
        <a:bodyPr/>
        <a:lstStyle/>
        <a:p>
          <a:r>
            <a:rPr lang="pl-PL" dirty="0"/>
            <a:t>Wnoszone od </a:t>
          </a:r>
          <a:r>
            <a:rPr lang="pl-PL"/>
            <a:t>prawomocnych orzeczeń</a:t>
          </a:r>
        </a:p>
      </dgm:t>
    </dgm:pt>
    <dgm:pt modelId="{74ED3EC1-CCED-4BFC-98A1-10D5F2B6B964}" type="parTrans" cxnId="{6078D050-2334-4982-99E8-F8FD66401954}">
      <dgm:prSet/>
      <dgm:spPr/>
      <dgm:t>
        <a:bodyPr/>
        <a:lstStyle/>
        <a:p>
          <a:endParaRPr lang="pl-PL"/>
        </a:p>
      </dgm:t>
    </dgm:pt>
    <dgm:pt modelId="{597CBE40-8163-481E-BCBB-22C833A8C05F}" type="sibTrans" cxnId="{6078D050-2334-4982-99E8-F8FD66401954}">
      <dgm:prSet/>
      <dgm:spPr/>
      <dgm:t>
        <a:bodyPr/>
        <a:lstStyle/>
        <a:p>
          <a:endParaRPr lang="pl-PL"/>
        </a:p>
      </dgm:t>
    </dgm:pt>
    <dgm:pt modelId="{A1ADF945-7FFC-42AC-8A0A-F383AB6382AA}" type="pres">
      <dgm:prSet presAssocID="{52E9E4D6-86CF-49A7-BCC1-F4B9021E7CA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A212E42-058D-41A7-BE75-541D0285D0A2}" type="pres">
      <dgm:prSet presAssocID="{12D1F3A0-D1C5-46CC-B74D-B43251D207F7}" presName="hierRoot1" presStyleCnt="0"/>
      <dgm:spPr/>
    </dgm:pt>
    <dgm:pt modelId="{91D09104-8F3E-454A-8E64-1C86ED11416F}" type="pres">
      <dgm:prSet presAssocID="{12D1F3A0-D1C5-46CC-B74D-B43251D207F7}" presName="composite" presStyleCnt="0"/>
      <dgm:spPr/>
    </dgm:pt>
    <dgm:pt modelId="{72D364F7-E50E-4DA6-8E1A-94BBE9DA6CE9}" type="pres">
      <dgm:prSet presAssocID="{12D1F3A0-D1C5-46CC-B74D-B43251D207F7}" presName="background" presStyleLbl="node0" presStyleIdx="0" presStyleCnt="1"/>
      <dgm:spPr/>
    </dgm:pt>
    <dgm:pt modelId="{D28A2581-A1AB-4AD3-B8E1-61E9034BC99E}" type="pres">
      <dgm:prSet presAssocID="{12D1F3A0-D1C5-46CC-B74D-B43251D207F7}" presName="text" presStyleLbl="fgAcc0" presStyleIdx="0" presStyleCnt="1">
        <dgm:presLayoutVars>
          <dgm:chPref val="3"/>
        </dgm:presLayoutVars>
      </dgm:prSet>
      <dgm:spPr/>
    </dgm:pt>
    <dgm:pt modelId="{EE2E7A8C-4BF8-4339-B7AA-CF65F45D79CD}" type="pres">
      <dgm:prSet presAssocID="{12D1F3A0-D1C5-46CC-B74D-B43251D207F7}" presName="hierChild2" presStyleCnt="0"/>
      <dgm:spPr/>
    </dgm:pt>
    <dgm:pt modelId="{55B5DF9E-FC57-4FBF-8A1E-C78890A25B69}" type="pres">
      <dgm:prSet presAssocID="{1ED40AF1-85C2-40B7-8166-306F271D5878}" presName="Name10" presStyleLbl="parChTrans1D2" presStyleIdx="0" presStyleCnt="2"/>
      <dgm:spPr/>
    </dgm:pt>
    <dgm:pt modelId="{7997DE3E-C58A-4888-9882-A04AD438CAD3}" type="pres">
      <dgm:prSet presAssocID="{32F0DB3C-300F-4506-B449-30FE50117782}" presName="hierRoot2" presStyleCnt="0"/>
      <dgm:spPr/>
    </dgm:pt>
    <dgm:pt modelId="{FBDF70A2-1C95-4D86-B6F1-31346A135B14}" type="pres">
      <dgm:prSet presAssocID="{32F0DB3C-300F-4506-B449-30FE50117782}" presName="composite2" presStyleCnt="0"/>
      <dgm:spPr/>
    </dgm:pt>
    <dgm:pt modelId="{58BBC612-8C4F-4366-BCEF-BF34F68BF364}" type="pres">
      <dgm:prSet presAssocID="{32F0DB3C-300F-4506-B449-30FE50117782}" presName="background2" presStyleLbl="node2" presStyleIdx="0" presStyleCnt="2"/>
      <dgm:spPr/>
    </dgm:pt>
    <dgm:pt modelId="{5C040B57-4F4C-49DD-BA11-27E993A981AD}" type="pres">
      <dgm:prSet presAssocID="{32F0DB3C-300F-4506-B449-30FE50117782}" presName="text2" presStyleLbl="fgAcc2" presStyleIdx="0" presStyleCnt="2">
        <dgm:presLayoutVars>
          <dgm:chPref val="3"/>
        </dgm:presLayoutVars>
      </dgm:prSet>
      <dgm:spPr/>
    </dgm:pt>
    <dgm:pt modelId="{343563E0-0B68-4352-8426-EE251555B7FB}" type="pres">
      <dgm:prSet presAssocID="{32F0DB3C-300F-4506-B449-30FE50117782}" presName="hierChild3" presStyleCnt="0"/>
      <dgm:spPr/>
    </dgm:pt>
    <dgm:pt modelId="{1E572C1C-FD5D-425F-8839-26542A69D532}" type="pres">
      <dgm:prSet presAssocID="{33091CEC-90E3-47DF-9345-ADD7132A2193}" presName="Name17" presStyleLbl="parChTrans1D3" presStyleIdx="0" presStyleCnt="3"/>
      <dgm:spPr/>
    </dgm:pt>
    <dgm:pt modelId="{2AD167CF-FC26-451F-BE51-58559120A7C5}" type="pres">
      <dgm:prSet presAssocID="{202C56BF-DA64-4BF6-B85D-94EA396BAE2A}" presName="hierRoot3" presStyleCnt="0"/>
      <dgm:spPr/>
    </dgm:pt>
    <dgm:pt modelId="{9862655A-1180-428D-A874-CC766AE2F29D}" type="pres">
      <dgm:prSet presAssocID="{202C56BF-DA64-4BF6-B85D-94EA396BAE2A}" presName="composite3" presStyleCnt="0"/>
      <dgm:spPr/>
    </dgm:pt>
    <dgm:pt modelId="{9B929589-AC19-44E7-B96D-A90BC196F3AC}" type="pres">
      <dgm:prSet presAssocID="{202C56BF-DA64-4BF6-B85D-94EA396BAE2A}" presName="background3" presStyleLbl="node3" presStyleIdx="0" presStyleCnt="3"/>
      <dgm:spPr/>
    </dgm:pt>
    <dgm:pt modelId="{16A906EC-13AD-44FA-92DE-1B53534D177F}" type="pres">
      <dgm:prSet presAssocID="{202C56BF-DA64-4BF6-B85D-94EA396BAE2A}" presName="text3" presStyleLbl="fgAcc3" presStyleIdx="0" presStyleCnt="3">
        <dgm:presLayoutVars>
          <dgm:chPref val="3"/>
        </dgm:presLayoutVars>
      </dgm:prSet>
      <dgm:spPr/>
    </dgm:pt>
    <dgm:pt modelId="{D64C982D-4F36-42D4-9E88-EFCBBAE5D689}" type="pres">
      <dgm:prSet presAssocID="{202C56BF-DA64-4BF6-B85D-94EA396BAE2A}" presName="hierChild4" presStyleCnt="0"/>
      <dgm:spPr/>
    </dgm:pt>
    <dgm:pt modelId="{0991FBE5-81F1-408A-B5DB-37569B3095F9}" type="pres">
      <dgm:prSet presAssocID="{985D1947-4C2B-4586-860B-7B92BEB4183C}" presName="Name23" presStyleLbl="parChTrans1D4" presStyleIdx="0" presStyleCnt="2"/>
      <dgm:spPr/>
    </dgm:pt>
    <dgm:pt modelId="{C742372F-2C67-4A6D-8C24-C103828C9509}" type="pres">
      <dgm:prSet presAssocID="{6398C76B-2C77-4169-B333-D3CB7710101C}" presName="hierRoot4" presStyleCnt="0"/>
      <dgm:spPr/>
    </dgm:pt>
    <dgm:pt modelId="{8648B23B-67F7-4B6E-A090-81AE7202D218}" type="pres">
      <dgm:prSet presAssocID="{6398C76B-2C77-4169-B333-D3CB7710101C}" presName="composite4" presStyleCnt="0"/>
      <dgm:spPr/>
    </dgm:pt>
    <dgm:pt modelId="{9C47FF46-ADAA-4A57-87C6-385063A78BEE}" type="pres">
      <dgm:prSet presAssocID="{6398C76B-2C77-4169-B333-D3CB7710101C}" presName="background4" presStyleLbl="node4" presStyleIdx="0" presStyleCnt="2"/>
      <dgm:spPr/>
    </dgm:pt>
    <dgm:pt modelId="{26303517-54F4-4696-B0DA-EFE070F5D8AD}" type="pres">
      <dgm:prSet presAssocID="{6398C76B-2C77-4169-B333-D3CB7710101C}" presName="text4" presStyleLbl="fgAcc4" presStyleIdx="0" presStyleCnt="2">
        <dgm:presLayoutVars>
          <dgm:chPref val="3"/>
        </dgm:presLayoutVars>
      </dgm:prSet>
      <dgm:spPr/>
    </dgm:pt>
    <dgm:pt modelId="{08D7BF26-E834-4039-915A-897C176A2D07}" type="pres">
      <dgm:prSet presAssocID="{6398C76B-2C77-4169-B333-D3CB7710101C}" presName="hierChild5" presStyleCnt="0"/>
      <dgm:spPr/>
    </dgm:pt>
    <dgm:pt modelId="{D446B35E-0F2E-4785-9ECA-B02C59ADADF1}" type="pres">
      <dgm:prSet presAssocID="{4A1C3DB9-8D88-4C5B-9BBA-8D5FC466660B}" presName="Name17" presStyleLbl="parChTrans1D3" presStyleIdx="1" presStyleCnt="3"/>
      <dgm:spPr/>
    </dgm:pt>
    <dgm:pt modelId="{EB4B089E-E883-482B-9CFC-A2E63CE3555D}" type="pres">
      <dgm:prSet presAssocID="{70C9EAE4-AA82-4F78-8903-7F38598409C3}" presName="hierRoot3" presStyleCnt="0"/>
      <dgm:spPr/>
    </dgm:pt>
    <dgm:pt modelId="{29689C9A-C72D-4163-B0DC-8AA94D7F98B6}" type="pres">
      <dgm:prSet presAssocID="{70C9EAE4-AA82-4F78-8903-7F38598409C3}" presName="composite3" presStyleCnt="0"/>
      <dgm:spPr/>
    </dgm:pt>
    <dgm:pt modelId="{378C378D-73F0-4D99-9CC7-79C4014B89BA}" type="pres">
      <dgm:prSet presAssocID="{70C9EAE4-AA82-4F78-8903-7F38598409C3}" presName="background3" presStyleLbl="node3" presStyleIdx="1" presStyleCnt="3"/>
      <dgm:spPr/>
    </dgm:pt>
    <dgm:pt modelId="{711D2A47-6161-402A-A8D5-BD5886BC5D60}" type="pres">
      <dgm:prSet presAssocID="{70C9EAE4-AA82-4F78-8903-7F38598409C3}" presName="text3" presStyleLbl="fgAcc3" presStyleIdx="1" presStyleCnt="3">
        <dgm:presLayoutVars>
          <dgm:chPref val="3"/>
        </dgm:presLayoutVars>
      </dgm:prSet>
      <dgm:spPr/>
    </dgm:pt>
    <dgm:pt modelId="{2D1DE7A6-5C59-45ED-A8FB-31542310B7A0}" type="pres">
      <dgm:prSet presAssocID="{70C9EAE4-AA82-4F78-8903-7F38598409C3}" presName="hierChild4" presStyleCnt="0"/>
      <dgm:spPr/>
    </dgm:pt>
    <dgm:pt modelId="{70180C52-6F07-4F2B-86E8-E93CBF7D10E7}" type="pres">
      <dgm:prSet presAssocID="{74ED3EC1-CCED-4BFC-98A1-10D5F2B6B964}" presName="Name23" presStyleLbl="parChTrans1D4" presStyleIdx="1" presStyleCnt="2"/>
      <dgm:spPr/>
    </dgm:pt>
    <dgm:pt modelId="{1631673E-ECC9-4958-86DE-FCF02484296E}" type="pres">
      <dgm:prSet presAssocID="{0D8ED42B-FEC1-4020-AD59-A5C1AC80B43E}" presName="hierRoot4" presStyleCnt="0"/>
      <dgm:spPr/>
    </dgm:pt>
    <dgm:pt modelId="{E30EF2D9-0465-4C0D-8435-3D1B17C51872}" type="pres">
      <dgm:prSet presAssocID="{0D8ED42B-FEC1-4020-AD59-A5C1AC80B43E}" presName="composite4" presStyleCnt="0"/>
      <dgm:spPr/>
    </dgm:pt>
    <dgm:pt modelId="{FFF6281F-D19D-48B6-924E-9F7568BB0CE6}" type="pres">
      <dgm:prSet presAssocID="{0D8ED42B-FEC1-4020-AD59-A5C1AC80B43E}" presName="background4" presStyleLbl="node4" presStyleIdx="1" presStyleCnt="2"/>
      <dgm:spPr/>
    </dgm:pt>
    <dgm:pt modelId="{D9C56C9A-9587-446B-8A2A-A053F2D370C1}" type="pres">
      <dgm:prSet presAssocID="{0D8ED42B-FEC1-4020-AD59-A5C1AC80B43E}" presName="text4" presStyleLbl="fgAcc4" presStyleIdx="1" presStyleCnt="2">
        <dgm:presLayoutVars>
          <dgm:chPref val="3"/>
        </dgm:presLayoutVars>
      </dgm:prSet>
      <dgm:spPr/>
    </dgm:pt>
    <dgm:pt modelId="{36C7C21C-5347-4033-8B13-70EA59E64C12}" type="pres">
      <dgm:prSet presAssocID="{0D8ED42B-FEC1-4020-AD59-A5C1AC80B43E}" presName="hierChild5" presStyleCnt="0"/>
      <dgm:spPr/>
    </dgm:pt>
    <dgm:pt modelId="{6F49DC66-7453-48AF-A163-6296204D39C7}" type="pres">
      <dgm:prSet presAssocID="{B404FC64-A124-4ECC-AA07-D10AE269FD9E}" presName="Name10" presStyleLbl="parChTrans1D2" presStyleIdx="1" presStyleCnt="2"/>
      <dgm:spPr/>
    </dgm:pt>
    <dgm:pt modelId="{037980AD-25A3-4861-999C-7DCBC984CBD6}" type="pres">
      <dgm:prSet presAssocID="{C7D19E60-6589-4236-855D-E29915D4C68E}" presName="hierRoot2" presStyleCnt="0"/>
      <dgm:spPr/>
    </dgm:pt>
    <dgm:pt modelId="{BF1C1086-1B90-4149-93DA-D2A431A157A6}" type="pres">
      <dgm:prSet presAssocID="{C7D19E60-6589-4236-855D-E29915D4C68E}" presName="composite2" presStyleCnt="0"/>
      <dgm:spPr/>
    </dgm:pt>
    <dgm:pt modelId="{175CEF38-9E13-4B5C-9CC8-886B0554A8FC}" type="pres">
      <dgm:prSet presAssocID="{C7D19E60-6589-4236-855D-E29915D4C68E}" presName="background2" presStyleLbl="node2" presStyleIdx="1" presStyleCnt="2"/>
      <dgm:spPr/>
    </dgm:pt>
    <dgm:pt modelId="{EE129E2D-BB4D-49E7-840F-EE75E59BE1E9}" type="pres">
      <dgm:prSet presAssocID="{C7D19E60-6589-4236-855D-E29915D4C68E}" presName="text2" presStyleLbl="fgAcc2" presStyleIdx="1" presStyleCnt="2">
        <dgm:presLayoutVars>
          <dgm:chPref val="3"/>
        </dgm:presLayoutVars>
      </dgm:prSet>
      <dgm:spPr/>
    </dgm:pt>
    <dgm:pt modelId="{DB6E43DF-005D-4AB3-9C38-6EAF05391BCC}" type="pres">
      <dgm:prSet presAssocID="{C7D19E60-6589-4236-855D-E29915D4C68E}" presName="hierChild3" presStyleCnt="0"/>
      <dgm:spPr/>
    </dgm:pt>
    <dgm:pt modelId="{940E9E1A-8AA5-4D06-A8B3-EDA2A51FFAF5}" type="pres">
      <dgm:prSet presAssocID="{954961B3-3804-42E1-93E3-CFB969CB0191}" presName="Name17" presStyleLbl="parChTrans1D3" presStyleIdx="2" presStyleCnt="3"/>
      <dgm:spPr/>
    </dgm:pt>
    <dgm:pt modelId="{74769995-C3C3-4661-9F5B-2A2DA0A4AB00}" type="pres">
      <dgm:prSet presAssocID="{7551652B-A17A-4622-99EB-DA8CF6970458}" presName="hierRoot3" presStyleCnt="0"/>
      <dgm:spPr/>
    </dgm:pt>
    <dgm:pt modelId="{6CFC2DC4-EF23-40AD-8DCA-D16423D3E6DA}" type="pres">
      <dgm:prSet presAssocID="{7551652B-A17A-4622-99EB-DA8CF6970458}" presName="composite3" presStyleCnt="0"/>
      <dgm:spPr/>
    </dgm:pt>
    <dgm:pt modelId="{F9E6F919-7318-4546-875A-C8FE530D88BF}" type="pres">
      <dgm:prSet presAssocID="{7551652B-A17A-4622-99EB-DA8CF6970458}" presName="background3" presStyleLbl="node3" presStyleIdx="2" presStyleCnt="3"/>
      <dgm:spPr/>
    </dgm:pt>
    <dgm:pt modelId="{C5232B4C-110A-467C-A3C2-6CE745E22A42}" type="pres">
      <dgm:prSet presAssocID="{7551652B-A17A-4622-99EB-DA8CF6970458}" presName="text3" presStyleLbl="fgAcc3" presStyleIdx="2" presStyleCnt="3">
        <dgm:presLayoutVars>
          <dgm:chPref val="3"/>
        </dgm:presLayoutVars>
      </dgm:prSet>
      <dgm:spPr/>
    </dgm:pt>
    <dgm:pt modelId="{34C85503-EAD4-4E44-95D3-5321B74DDAB0}" type="pres">
      <dgm:prSet presAssocID="{7551652B-A17A-4622-99EB-DA8CF6970458}" presName="hierChild4" presStyleCnt="0"/>
      <dgm:spPr/>
    </dgm:pt>
  </dgm:ptLst>
  <dgm:cxnLst>
    <dgm:cxn modelId="{106D5D07-B583-4D84-BE90-1763078EE860}" srcId="{32F0DB3C-300F-4506-B449-30FE50117782}" destId="{202C56BF-DA64-4BF6-B85D-94EA396BAE2A}" srcOrd="0" destOrd="0" parTransId="{33091CEC-90E3-47DF-9345-ADD7132A2193}" sibTransId="{F53FA3B9-2BBD-44AB-BD27-48CA17E7B4EA}"/>
    <dgm:cxn modelId="{BE289D09-283B-4AA0-A0DE-6F34476F173D}" srcId="{12D1F3A0-D1C5-46CC-B74D-B43251D207F7}" destId="{32F0DB3C-300F-4506-B449-30FE50117782}" srcOrd="0" destOrd="0" parTransId="{1ED40AF1-85C2-40B7-8166-306F271D5878}" sibTransId="{1CDE29C3-60D4-4863-A623-622304C990D7}"/>
    <dgm:cxn modelId="{8425970F-7C98-4976-92CF-F07C4082BFE4}" type="presOf" srcId="{4A1C3DB9-8D88-4C5B-9BBA-8D5FC466660B}" destId="{D446B35E-0F2E-4785-9ECA-B02C59ADADF1}" srcOrd="0" destOrd="0" presId="urn:microsoft.com/office/officeart/2005/8/layout/hierarchy1"/>
    <dgm:cxn modelId="{A0DA0E13-1BBA-4631-AB19-3903A1EA53BA}" type="presOf" srcId="{6398C76B-2C77-4169-B333-D3CB7710101C}" destId="{26303517-54F4-4696-B0DA-EFE070F5D8AD}" srcOrd="0" destOrd="0" presId="urn:microsoft.com/office/officeart/2005/8/layout/hierarchy1"/>
    <dgm:cxn modelId="{5701AA13-9E9F-4B6D-88BA-1D672E75B73F}" srcId="{52E9E4D6-86CF-49A7-BCC1-F4B9021E7CA1}" destId="{12D1F3A0-D1C5-46CC-B74D-B43251D207F7}" srcOrd="0" destOrd="0" parTransId="{0E9BC2C5-DC68-4ABC-B7FA-008984DBC147}" sibTransId="{04C10BE3-622D-4E59-9C3D-9F0BDD7F5369}"/>
    <dgm:cxn modelId="{BBAFC31C-356C-4A25-83F2-50725E68C108}" type="presOf" srcId="{32F0DB3C-300F-4506-B449-30FE50117782}" destId="{5C040B57-4F4C-49DD-BA11-27E993A981AD}" srcOrd="0" destOrd="0" presId="urn:microsoft.com/office/officeart/2005/8/layout/hierarchy1"/>
    <dgm:cxn modelId="{1F3D4B2A-DE3B-4142-978F-4BD5EF981FAF}" type="presOf" srcId="{52E9E4D6-86CF-49A7-BCC1-F4B9021E7CA1}" destId="{A1ADF945-7FFC-42AC-8A0A-F383AB6382AA}" srcOrd="0" destOrd="0" presId="urn:microsoft.com/office/officeart/2005/8/layout/hierarchy1"/>
    <dgm:cxn modelId="{6E2B2A35-8A33-4A43-95E3-5B42955C14CA}" type="presOf" srcId="{202C56BF-DA64-4BF6-B85D-94EA396BAE2A}" destId="{16A906EC-13AD-44FA-92DE-1B53534D177F}" srcOrd="0" destOrd="0" presId="urn:microsoft.com/office/officeart/2005/8/layout/hierarchy1"/>
    <dgm:cxn modelId="{99BA6960-76BB-4842-93BB-19E01A0417A6}" type="presOf" srcId="{70C9EAE4-AA82-4F78-8903-7F38598409C3}" destId="{711D2A47-6161-402A-A8D5-BD5886BC5D60}" srcOrd="0" destOrd="0" presId="urn:microsoft.com/office/officeart/2005/8/layout/hierarchy1"/>
    <dgm:cxn modelId="{C77B9442-0F6B-4D04-9BD4-783B728EC5EE}" type="presOf" srcId="{74ED3EC1-CCED-4BFC-98A1-10D5F2B6B964}" destId="{70180C52-6F07-4F2B-86E8-E93CBF7D10E7}" srcOrd="0" destOrd="0" presId="urn:microsoft.com/office/officeart/2005/8/layout/hierarchy1"/>
    <dgm:cxn modelId="{F4F72D4A-63E9-42E7-8F79-38D989755A39}" type="presOf" srcId="{985D1947-4C2B-4586-860B-7B92BEB4183C}" destId="{0991FBE5-81F1-408A-B5DB-37569B3095F9}" srcOrd="0" destOrd="0" presId="urn:microsoft.com/office/officeart/2005/8/layout/hierarchy1"/>
    <dgm:cxn modelId="{6078D050-2334-4982-99E8-F8FD66401954}" srcId="{70C9EAE4-AA82-4F78-8903-7F38598409C3}" destId="{0D8ED42B-FEC1-4020-AD59-A5C1AC80B43E}" srcOrd="0" destOrd="0" parTransId="{74ED3EC1-CCED-4BFC-98A1-10D5F2B6B964}" sibTransId="{597CBE40-8163-481E-BCBB-22C833A8C05F}"/>
    <dgm:cxn modelId="{8E243182-29E3-4250-9894-20B866A7A827}" type="presOf" srcId="{33091CEC-90E3-47DF-9345-ADD7132A2193}" destId="{1E572C1C-FD5D-425F-8839-26542A69D532}" srcOrd="0" destOrd="0" presId="urn:microsoft.com/office/officeart/2005/8/layout/hierarchy1"/>
    <dgm:cxn modelId="{4F535196-7AD2-4F34-824B-6D7F0D5D67A2}" type="presOf" srcId="{B404FC64-A124-4ECC-AA07-D10AE269FD9E}" destId="{6F49DC66-7453-48AF-A163-6296204D39C7}" srcOrd="0" destOrd="0" presId="urn:microsoft.com/office/officeart/2005/8/layout/hierarchy1"/>
    <dgm:cxn modelId="{54DD06A2-FD5A-4DD9-A6B7-5005F7CE675F}" type="presOf" srcId="{1ED40AF1-85C2-40B7-8166-306F271D5878}" destId="{55B5DF9E-FC57-4FBF-8A1E-C78890A25B69}" srcOrd="0" destOrd="0" presId="urn:microsoft.com/office/officeart/2005/8/layout/hierarchy1"/>
    <dgm:cxn modelId="{13783DA4-D1A4-4100-8FB6-717649936921}" srcId="{12D1F3A0-D1C5-46CC-B74D-B43251D207F7}" destId="{C7D19E60-6589-4236-855D-E29915D4C68E}" srcOrd="1" destOrd="0" parTransId="{B404FC64-A124-4ECC-AA07-D10AE269FD9E}" sibTransId="{D21A1CCC-0A27-45E7-824A-DD9A90AEAE82}"/>
    <dgm:cxn modelId="{654F1DB7-BAE6-41EB-B62C-F1D9832D5CCF}" type="presOf" srcId="{954961B3-3804-42E1-93E3-CFB969CB0191}" destId="{940E9E1A-8AA5-4D06-A8B3-EDA2A51FFAF5}" srcOrd="0" destOrd="0" presId="urn:microsoft.com/office/officeart/2005/8/layout/hierarchy1"/>
    <dgm:cxn modelId="{4E43ABBD-C60B-4127-856C-49D71A46B484}" type="presOf" srcId="{C7D19E60-6589-4236-855D-E29915D4C68E}" destId="{EE129E2D-BB4D-49E7-840F-EE75E59BE1E9}" srcOrd="0" destOrd="0" presId="urn:microsoft.com/office/officeart/2005/8/layout/hierarchy1"/>
    <dgm:cxn modelId="{B979EEBF-BF7D-4C07-9958-C2C0F86B4ACC}" srcId="{C7D19E60-6589-4236-855D-E29915D4C68E}" destId="{7551652B-A17A-4622-99EB-DA8CF6970458}" srcOrd="0" destOrd="0" parTransId="{954961B3-3804-42E1-93E3-CFB969CB0191}" sibTransId="{D2AD6F28-F4C8-4FF0-9C6F-6E53FFD2AD57}"/>
    <dgm:cxn modelId="{D61A02C0-1CFB-49F3-A0FD-70E024A7081A}" type="presOf" srcId="{12D1F3A0-D1C5-46CC-B74D-B43251D207F7}" destId="{D28A2581-A1AB-4AD3-B8E1-61E9034BC99E}" srcOrd="0" destOrd="0" presId="urn:microsoft.com/office/officeart/2005/8/layout/hierarchy1"/>
    <dgm:cxn modelId="{1D9864CF-CDC5-44BD-BE8E-4DA4F4BAA266}" srcId="{202C56BF-DA64-4BF6-B85D-94EA396BAE2A}" destId="{6398C76B-2C77-4169-B333-D3CB7710101C}" srcOrd="0" destOrd="0" parTransId="{985D1947-4C2B-4586-860B-7B92BEB4183C}" sibTransId="{5EA1B3A2-ECBE-481A-9C90-92E2E5097C79}"/>
    <dgm:cxn modelId="{E7FD3DD0-AD4A-4ED2-964C-D8B7A19AB830}" type="presOf" srcId="{0D8ED42B-FEC1-4020-AD59-A5C1AC80B43E}" destId="{D9C56C9A-9587-446B-8A2A-A053F2D370C1}" srcOrd="0" destOrd="0" presId="urn:microsoft.com/office/officeart/2005/8/layout/hierarchy1"/>
    <dgm:cxn modelId="{2A71F3EF-B8FD-4690-89A1-08C6EF21E972}" type="presOf" srcId="{7551652B-A17A-4622-99EB-DA8CF6970458}" destId="{C5232B4C-110A-467C-A3C2-6CE745E22A42}" srcOrd="0" destOrd="0" presId="urn:microsoft.com/office/officeart/2005/8/layout/hierarchy1"/>
    <dgm:cxn modelId="{92EE58F3-79C0-44E9-862B-BD1D4666F1CE}" srcId="{32F0DB3C-300F-4506-B449-30FE50117782}" destId="{70C9EAE4-AA82-4F78-8903-7F38598409C3}" srcOrd="1" destOrd="0" parTransId="{4A1C3DB9-8D88-4C5B-9BBA-8D5FC466660B}" sibTransId="{A9214AFC-3CCD-4465-9AB2-577C50212DFC}"/>
    <dgm:cxn modelId="{1DF5EE4E-E159-45BA-8023-B700EEAB9BCE}" type="presParOf" srcId="{A1ADF945-7FFC-42AC-8A0A-F383AB6382AA}" destId="{DA212E42-058D-41A7-BE75-541D0285D0A2}" srcOrd="0" destOrd="0" presId="urn:microsoft.com/office/officeart/2005/8/layout/hierarchy1"/>
    <dgm:cxn modelId="{C333A404-DEB9-416A-A2B4-5866AB77CEBE}" type="presParOf" srcId="{DA212E42-058D-41A7-BE75-541D0285D0A2}" destId="{91D09104-8F3E-454A-8E64-1C86ED11416F}" srcOrd="0" destOrd="0" presId="urn:microsoft.com/office/officeart/2005/8/layout/hierarchy1"/>
    <dgm:cxn modelId="{0E93D107-7B76-45F4-B6FD-864FBEA6A9C2}" type="presParOf" srcId="{91D09104-8F3E-454A-8E64-1C86ED11416F}" destId="{72D364F7-E50E-4DA6-8E1A-94BBE9DA6CE9}" srcOrd="0" destOrd="0" presId="urn:microsoft.com/office/officeart/2005/8/layout/hierarchy1"/>
    <dgm:cxn modelId="{E0D01D19-2A00-4E26-97D1-ADEE9919778C}" type="presParOf" srcId="{91D09104-8F3E-454A-8E64-1C86ED11416F}" destId="{D28A2581-A1AB-4AD3-B8E1-61E9034BC99E}" srcOrd="1" destOrd="0" presId="urn:microsoft.com/office/officeart/2005/8/layout/hierarchy1"/>
    <dgm:cxn modelId="{18309194-B405-41B7-9F31-666ED7985E4A}" type="presParOf" srcId="{DA212E42-058D-41A7-BE75-541D0285D0A2}" destId="{EE2E7A8C-4BF8-4339-B7AA-CF65F45D79CD}" srcOrd="1" destOrd="0" presId="urn:microsoft.com/office/officeart/2005/8/layout/hierarchy1"/>
    <dgm:cxn modelId="{0A6840C9-12B3-48EB-8A15-BBF2633D9DA3}" type="presParOf" srcId="{EE2E7A8C-4BF8-4339-B7AA-CF65F45D79CD}" destId="{55B5DF9E-FC57-4FBF-8A1E-C78890A25B69}" srcOrd="0" destOrd="0" presId="urn:microsoft.com/office/officeart/2005/8/layout/hierarchy1"/>
    <dgm:cxn modelId="{89E4A3C8-F9A5-4CBF-A8F9-B41DBCA81FE0}" type="presParOf" srcId="{EE2E7A8C-4BF8-4339-B7AA-CF65F45D79CD}" destId="{7997DE3E-C58A-4888-9882-A04AD438CAD3}" srcOrd="1" destOrd="0" presId="urn:microsoft.com/office/officeart/2005/8/layout/hierarchy1"/>
    <dgm:cxn modelId="{89508508-1127-40C9-9E8A-67FE3A59F1E7}" type="presParOf" srcId="{7997DE3E-C58A-4888-9882-A04AD438CAD3}" destId="{FBDF70A2-1C95-4D86-B6F1-31346A135B14}" srcOrd="0" destOrd="0" presId="urn:microsoft.com/office/officeart/2005/8/layout/hierarchy1"/>
    <dgm:cxn modelId="{B65D166D-CB67-4796-986C-A58778264730}" type="presParOf" srcId="{FBDF70A2-1C95-4D86-B6F1-31346A135B14}" destId="{58BBC612-8C4F-4366-BCEF-BF34F68BF364}" srcOrd="0" destOrd="0" presId="urn:microsoft.com/office/officeart/2005/8/layout/hierarchy1"/>
    <dgm:cxn modelId="{EAA6D9BC-B3BF-43C9-BB2F-4EF1464917BF}" type="presParOf" srcId="{FBDF70A2-1C95-4D86-B6F1-31346A135B14}" destId="{5C040B57-4F4C-49DD-BA11-27E993A981AD}" srcOrd="1" destOrd="0" presId="urn:microsoft.com/office/officeart/2005/8/layout/hierarchy1"/>
    <dgm:cxn modelId="{EBC461DA-6158-40DA-A11A-20AEB9D83FEF}" type="presParOf" srcId="{7997DE3E-C58A-4888-9882-A04AD438CAD3}" destId="{343563E0-0B68-4352-8426-EE251555B7FB}" srcOrd="1" destOrd="0" presId="urn:microsoft.com/office/officeart/2005/8/layout/hierarchy1"/>
    <dgm:cxn modelId="{7C9E4727-5C35-43B6-957B-18A2E126D5EA}" type="presParOf" srcId="{343563E0-0B68-4352-8426-EE251555B7FB}" destId="{1E572C1C-FD5D-425F-8839-26542A69D532}" srcOrd="0" destOrd="0" presId="urn:microsoft.com/office/officeart/2005/8/layout/hierarchy1"/>
    <dgm:cxn modelId="{D1F5A20E-B4AD-4C58-81CE-23F33E4512A3}" type="presParOf" srcId="{343563E0-0B68-4352-8426-EE251555B7FB}" destId="{2AD167CF-FC26-451F-BE51-58559120A7C5}" srcOrd="1" destOrd="0" presId="urn:microsoft.com/office/officeart/2005/8/layout/hierarchy1"/>
    <dgm:cxn modelId="{B9686BA3-5B70-42BB-95ED-E5157B0E03E0}" type="presParOf" srcId="{2AD167CF-FC26-451F-BE51-58559120A7C5}" destId="{9862655A-1180-428D-A874-CC766AE2F29D}" srcOrd="0" destOrd="0" presId="urn:microsoft.com/office/officeart/2005/8/layout/hierarchy1"/>
    <dgm:cxn modelId="{9D67E89C-9901-4676-B4AE-64B6C61F93F4}" type="presParOf" srcId="{9862655A-1180-428D-A874-CC766AE2F29D}" destId="{9B929589-AC19-44E7-B96D-A90BC196F3AC}" srcOrd="0" destOrd="0" presId="urn:microsoft.com/office/officeart/2005/8/layout/hierarchy1"/>
    <dgm:cxn modelId="{DB3FB0A9-1955-4720-A21A-D40E3648E613}" type="presParOf" srcId="{9862655A-1180-428D-A874-CC766AE2F29D}" destId="{16A906EC-13AD-44FA-92DE-1B53534D177F}" srcOrd="1" destOrd="0" presId="urn:microsoft.com/office/officeart/2005/8/layout/hierarchy1"/>
    <dgm:cxn modelId="{82AD9877-F14F-4090-8F54-B6025FBD052B}" type="presParOf" srcId="{2AD167CF-FC26-451F-BE51-58559120A7C5}" destId="{D64C982D-4F36-42D4-9E88-EFCBBAE5D689}" srcOrd="1" destOrd="0" presId="urn:microsoft.com/office/officeart/2005/8/layout/hierarchy1"/>
    <dgm:cxn modelId="{BA70342D-268B-4FB9-9638-1E40F22D9BD0}" type="presParOf" srcId="{D64C982D-4F36-42D4-9E88-EFCBBAE5D689}" destId="{0991FBE5-81F1-408A-B5DB-37569B3095F9}" srcOrd="0" destOrd="0" presId="urn:microsoft.com/office/officeart/2005/8/layout/hierarchy1"/>
    <dgm:cxn modelId="{F4FA4A0D-3A4A-48FA-856E-EBF2D761B321}" type="presParOf" srcId="{D64C982D-4F36-42D4-9E88-EFCBBAE5D689}" destId="{C742372F-2C67-4A6D-8C24-C103828C9509}" srcOrd="1" destOrd="0" presId="urn:microsoft.com/office/officeart/2005/8/layout/hierarchy1"/>
    <dgm:cxn modelId="{15D610A3-A044-4556-9ABE-5D6C0729D8DB}" type="presParOf" srcId="{C742372F-2C67-4A6D-8C24-C103828C9509}" destId="{8648B23B-67F7-4B6E-A090-81AE7202D218}" srcOrd="0" destOrd="0" presId="urn:microsoft.com/office/officeart/2005/8/layout/hierarchy1"/>
    <dgm:cxn modelId="{1A54F806-DBDA-4052-BEA6-804B693B7417}" type="presParOf" srcId="{8648B23B-67F7-4B6E-A090-81AE7202D218}" destId="{9C47FF46-ADAA-4A57-87C6-385063A78BEE}" srcOrd="0" destOrd="0" presId="urn:microsoft.com/office/officeart/2005/8/layout/hierarchy1"/>
    <dgm:cxn modelId="{F405B6EB-B6DD-428F-8E7B-20D5B629453D}" type="presParOf" srcId="{8648B23B-67F7-4B6E-A090-81AE7202D218}" destId="{26303517-54F4-4696-B0DA-EFE070F5D8AD}" srcOrd="1" destOrd="0" presId="urn:microsoft.com/office/officeart/2005/8/layout/hierarchy1"/>
    <dgm:cxn modelId="{86C9766B-0B0C-400E-A3AE-C318B12C9A0F}" type="presParOf" srcId="{C742372F-2C67-4A6D-8C24-C103828C9509}" destId="{08D7BF26-E834-4039-915A-897C176A2D07}" srcOrd="1" destOrd="0" presId="urn:microsoft.com/office/officeart/2005/8/layout/hierarchy1"/>
    <dgm:cxn modelId="{80CD3169-A3CD-4B8D-9E5C-35389145EAFB}" type="presParOf" srcId="{343563E0-0B68-4352-8426-EE251555B7FB}" destId="{D446B35E-0F2E-4785-9ECA-B02C59ADADF1}" srcOrd="2" destOrd="0" presId="urn:microsoft.com/office/officeart/2005/8/layout/hierarchy1"/>
    <dgm:cxn modelId="{45621452-3116-45D7-A227-E6A0B885E3D8}" type="presParOf" srcId="{343563E0-0B68-4352-8426-EE251555B7FB}" destId="{EB4B089E-E883-482B-9CFC-A2E63CE3555D}" srcOrd="3" destOrd="0" presId="urn:microsoft.com/office/officeart/2005/8/layout/hierarchy1"/>
    <dgm:cxn modelId="{96E34B60-F6F6-47FE-80CC-00AD7B7A327F}" type="presParOf" srcId="{EB4B089E-E883-482B-9CFC-A2E63CE3555D}" destId="{29689C9A-C72D-4163-B0DC-8AA94D7F98B6}" srcOrd="0" destOrd="0" presId="urn:microsoft.com/office/officeart/2005/8/layout/hierarchy1"/>
    <dgm:cxn modelId="{FE557B00-2BAD-4310-B412-7DB5F27862EA}" type="presParOf" srcId="{29689C9A-C72D-4163-B0DC-8AA94D7F98B6}" destId="{378C378D-73F0-4D99-9CC7-79C4014B89BA}" srcOrd="0" destOrd="0" presId="urn:microsoft.com/office/officeart/2005/8/layout/hierarchy1"/>
    <dgm:cxn modelId="{389BC5DB-CE4E-4148-9BC9-5241BF749A72}" type="presParOf" srcId="{29689C9A-C72D-4163-B0DC-8AA94D7F98B6}" destId="{711D2A47-6161-402A-A8D5-BD5886BC5D60}" srcOrd="1" destOrd="0" presId="urn:microsoft.com/office/officeart/2005/8/layout/hierarchy1"/>
    <dgm:cxn modelId="{0163A4B9-22AE-43A2-913A-C62283639503}" type="presParOf" srcId="{EB4B089E-E883-482B-9CFC-A2E63CE3555D}" destId="{2D1DE7A6-5C59-45ED-A8FB-31542310B7A0}" srcOrd="1" destOrd="0" presId="urn:microsoft.com/office/officeart/2005/8/layout/hierarchy1"/>
    <dgm:cxn modelId="{A158DD3E-147E-410E-A27F-CD128E10EF4D}" type="presParOf" srcId="{2D1DE7A6-5C59-45ED-A8FB-31542310B7A0}" destId="{70180C52-6F07-4F2B-86E8-E93CBF7D10E7}" srcOrd="0" destOrd="0" presId="urn:microsoft.com/office/officeart/2005/8/layout/hierarchy1"/>
    <dgm:cxn modelId="{4F2772BD-F8FF-4228-A99F-DF0307F2229F}" type="presParOf" srcId="{2D1DE7A6-5C59-45ED-A8FB-31542310B7A0}" destId="{1631673E-ECC9-4958-86DE-FCF02484296E}" srcOrd="1" destOrd="0" presId="urn:microsoft.com/office/officeart/2005/8/layout/hierarchy1"/>
    <dgm:cxn modelId="{85252C16-EA83-4F73-BA30-E967F7C5868B}" type="presParOf" srcId="{1631673E-ECC9-4958-86DE-FCF02484296E}" destId="{E30EF2D9-0465-4C0D-8435-3D1B17C51872}" srcOrd="0" destOrd="0" presId="urn:microsoft.com/office/officeart/2005/8/layout/hierarchy1"/>
    <dgm:cxn modelId="{752B6E8D-0BF0-4DDB-8EF4-7219E059637B}" type="presParOf" srcId="{E30EF2D9-0465-4C0D-8435-3D1B17C51872}" destId="{FFF6281F-D19D-48B6-924E-9F7568BB0CE6}" srcOrd="0" destOrd="0" presId="urn:microsoft.com/office/officeart/2005/8/layout/hierarchy1"/>
    <dgm:cxn modelId="{30B0AE26-C570-450E-8C20-E1ADEBCD9B6F}" type="presParOf" srcId="{E30EF2D9-0465-4C0D-8435-3D1B17C51872}" destId="{D9C56C9A-9587-446B-8A2A-A053F2D370C1}" srcOrd="1" destOrd="0" presId="urn:microsoft.com/office/officeart/2005/8/layout/hierarchy1"/>
    <dgm:cxn modelId="{2FD1E952-0C22-4F5A-80FC-A314825701C5}" type="presParOf" srcId="{1631673E-ECC9-4958-86DE-FCF02484296E}" destId="{36C7C21C-5347-4033-8B13-70EA59E64C12}" srcOrd="1" destOrd="0" presId="urn:microsoft.com/office/officeart/2005/8/layout/hierarchy1"/>
    <dgm:cxn modelId="{E3CE470A-9D7A-4094-BBAC-D2F397F69AC8}" type="presParOf" srcId="{EE2E7A8C-4BF8-4339-B7AA-CF65F45D79CD}" destId="{6F49DC66-7453-48AF-A163-6296204D39C7}" srcOrd="2" destOrd="0" presId="urn:microsoft.com/office/officeart/2005/8/layout/hierarchy1"/>
    <dgm:cxn modelId="{885A7088-792C-463B-9C73-A0B84A6F14D6}" type="presParOf" srcId="{EE2E7A8C-4BF8-4339-B7AA-CF65F45D79CD}" destId="{037980AD-25A3-4861-999C-7DCBC984CBD6}" srcOrd="3" destOrd="0" presId="urn:microsoft.com/office/officeart/2005/8/layout/hierarchy1"/>
    <dgm:cxn modelId="{92281517-15EA-41DD-A326-74211768B00C}" type="presParOf" srcId="{037980AD-25A3-4861-999C-7DCBC984CBD6}" destId="{BF1C1086-1B90-4149-93DA-D2A431A157A6}" srcOrd="0" destOrd="0" presId="urn:microsoft.com/office/officeart/2005/8/layout/hierarchy1"/>
    <dgm:cxn modelId="{F9B00A2D-C289-4917-9194-BDAAB07955B3}" type="presParOf" srcId="{BF1C1086-1B90-4149-93DA-D2A431A157A6}" destId="{175CEF38-9E13-4B5C-9CC8-886B0554A8FC}" srcOrd="0" destOrd="0" presId="urn:microsoft.com/office/officeart/2005/8/layout/hierarchy1"/>
    <dgm:cxn modelId="{7EEFF71E-C756-4C3E-B50F-1EC7049025EF}" type="presParOf" srcId="{BF1C1086-1B90-4149-93DA-D2A431A157A6}" destId="{EE129E2D-BB4D-49E7-840F-EE75E59BE1E9}" srcOrd="1" destOrd="0" presId="urn:microsoft.com/office/officeart/2005/8/layout/hierarchy1"/>
    <dgm:cxn modelId="{3BE8E956-9757-4B84-8D66-6FADB1FE37E3}" type="presParOf" srcId="{037980AD-25A3-4861-999C-7DCBC984CBD6}" destId="{DB6E43DF-005D-4AB3-9C38-6EAF05391BCC}" srcOrd="1" destOrd="0" presId="urn:microsoft.com/office/officeart/2005/8/layout/hierarchy1"/>
    <dgm:cxn modelId="{03D370AB-0A3E-4F21-9388-8BC1ECA1B7FE}" type="presParOf" srcId="{DB6E43DF-005D-4AB3-9C38-6EAF05391BCC}" destId="{940E9E1A-8AA5-4D06-A8B3-EDA2A51FFAF5}" srcOrd="0" destOrd="0" presId="urn:microsoft.com/office/officeart/2005/8/layout/hierarchy1"/>
    <dgm:cxn modelId="{79900159-F490-4666-8268-D8B6170669A9}" type="presParOf" srcId="{DB6E43DF-005D-4AB3-9C38-6EAF05391BCC}" destId="{74769995-C3C3-4661-9F5B-2A2DA0A4AB00}" srcOrd="1" destOrd="0" presId="urn:microsoft.com/office/officeart/2005/8/layout/hierarchy1"/>
    <dgm:cxn modelId="{C882AEC2-868B-4823-A563-70F83FB9F36C}" type="presParOf" srcId="{74769995-C3C3-4661-9F5B-2A2DA0A4AB00}" destId="{6CFC2DC4-EF23-40AD-8DCA-D16423D3E6DA}" srcOrd="0" destOrd="0" presId="urn:microsoft.com/office/officeart/2005/8/layout/hierarchy1"/>
    <dgm:cxn modelId="{CC259E3C-6A9A-4615-8EB3-3829B6E4BB21}" type="presParOf" srcId="{6CFC2DC4-EF23-40AD-8DCA-D16423D3E6DA}" destId="{F9E6F919-7318-4546-875A-C8FE530D88BF}" srcOrd="0" destOrd="0" presId="urn:microsoft.com/office/officeart/2005/8/layout/hierarchy1"/>
    <dgm:cxn modelId="{9C09A703-E767-4F2F-800D-C048474E2A8C}" type="presParOf" srcId="{6CFC2DC4-EF23-40AD-8DCA-D16423D3E6DA}" destId="{C5232B4C-110A-467C-A3C2-6CE745E22A42}" srcOrd="1" destOrd="0" presId="urn:microsoft.com/office/officeart/2005/8/layout/hierarchy1"/>
    <dgm:cxn modelId="{B35026BF-68AD-4F91-AE32-887E8F29CD7F}" type="presParOf" srcId="{74769995-C3C3-4661-9F5B-2A2DA0A4AB00}" destId="{34C85503-EAD4-4E44-95D3-5321B74DDAB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660D53-CD65-483E-B627-C1A1CD56E74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pl-PL"/>
        </a:p>
      </dgm:t>
    </dgm:pt>
    <dgm:pt modelId="{4CAAEDBE-28FD-48BD-A37F-C198EAA29404}">
      <dgm:prSet phldrT="[Text]"/>
      <dgm:spPr/>
      <dgm:t>
        <a:bodyPr/>
        <a:lstStyle/>
        <a:p>
          <a:r>
            <a:rPr lang="pl-PL" dirty="0"/>
            <a:t>Ze względu na sąd rozpoznający sprawę</a:t>
          </a:r>
        </a:p>
      </dgm:t>
    </dgm:pt>
    <dgm:pt modelId="{FE1AD512-B8EF-445B-B677-E2FB7FA78F79}" type="parTrans" cxnId="{961D86BA-0306-4BF6-992B-8999AACA77D8}">
      <dgm:prSet/>
      <dgm:spPr/>
      <dgm:t>
        <a:bodyPr/>
        <a:lstStyle/>
        <a:p>
          <a:endParaRPr lang="pl-PL"/>
        </a:p>
      </dgm:t>
    </dgm:pt>
    <dgm:pt modelId="{19EBA57D-4E5A-4AFB-9D1F-A0E28D464D89}" type="sibTrans" cxnId="{961D86BA-0306-4BF6-992B-8999AACA77D8}">
      <dgm:prSet/>
      <dgm:spPr/>
      <dgm:t>
        <a:bodyPr/>
        <a:lstStyle/>
        <a:p>
          <a:endParaRPr lang="pl-PL"/>
        </a:p>
      </dgm:t>
    </dgm:pt>
    <dgm:pt modelId="{A16835DB-4929-4C2D-9EC7-C840FA97DC02}">
      <dgm:prSet phldrT="[Text]"/>
      <dgm:spPr/>
      <dgm:t>
        <a:bodyPr/>
        <a:lstStyle/>
        <a:p>
          <a:r>
            <a:rPr lang="pl-PL" dirty="0"/>
            <a:t>dewolutywne</a:t>
          </a:r>
        </a:p>
      </dgm:t>
    </dgm:pt>
    <dgm:pt modelId="{8C0E74D1-079C-4D67-8C62-2B1338616E2A}" type="parTrans" cxnId="{5902DD50-E8D6-423A-BE0B-AD51B2B55E52}">
      <dgm:prSet/>
      <dgm:spPr/>
      <dgm:t>
        <a:bodyPr/>
        <a:lstStyle/>
        <a:p>
          <a:endParaRPr lang="pl-PL"/>
        </a:p>
      </dgm:t>
    </dgm:pt>
    <dgm:pt modelId="{3FECE8F9-9A1C-402B-A75F-9B2055E240BC}" type="sibTrans" cxnId="{5902DD50-E8D6-423A-BE0B-AD51B2B55E52}">
      <dgm:prSet/>
      <dgm:spPr/>
      <dgm:t>
        <a:bodyPr/>
        <a:lstStyle/>
        <a:p>
          <a:endParaRPr lang="pl-PL"/>
        </a:p>
      </dgm:t>
    </dgm:pt>
    <dgm:pt modelId="{D6232181-8C3C-40CD-A6EB-8D8C26907D51}">
      <dgm:prSet phldrT="[Text]"/>
      <dgm:spPr/>
      <dgm:t>
        <a:bodyPr/>
        <a:lstStyle/>
        <a:p>
          <a:r>
            <a:rPr lang="pl-PL" dirty="0"/>
            <a:t>niedewolutywne</a:t>
          </a:r>
        </a:p>
      </dgm:t>
    </dgm:pt>
    <dgm:pt modelId="{C2F66FD1-F6D9-447C-BC59-6DB41BE997E1}" type="parTrans" cxnId="{B9AEB78D-0F96-4D32-B241-D61C180D6EBE}">
      <dgm:prSet/>
      <dgm:spPr/>
      <dgm:t>
        <a:bodyPr/>
        <a:lstStyle/>
        <a:p>
          <a:endParaRPr lang="pl-PL"/>
        </a:p>
      </dgm:t>
    </dgm:pt>
    <dgm:pt modelId="{B7ADBE52-799C-42E0-A559-B1E34FCBF5C6}" type="sibTrans" cxnId="{B9AEB78D-0F96-4D32-B241-D61C180D6EBE}">
      <dgm:prSet/>
      <dgm:spPr/>
      <dgm:t>
        <a:bodyPr/>
        <a:lstStyle/>
        <a:p>
          <a:endParaRPr lang="pl-PL"/>
        </a:p>
      </dgm:t>
    </dgm:pt>
    <dgm:pt modelId="{E29588C7-3289-4112-BF2F-FF5E881C756F}" type="pres">
      <dgm:prSet presAssocID="{5F660D53-CD65-483E-B627-C1A1CD56E74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C6D89DF-95A3-48A7-A01A-A84A9E460C60}" type="pres">
      <dgm:prSet presAssocID="{4CAAEDBE-28FD-48BD-A37F-C198EAA29404}" presName="root1" presStyleCnt="0"/>
      <dgm:spPr/>
    </dgm:pt>
    <dgm:pt modelId="{D35EA0D3-9361-40B3-A2D7-7018E0E478DB}" type="pres">
      <dgm:prSet presAssocID="{4CAAEDBE-28FD-48BD-A37F-C198EAA29404}" presName="LevelOneTextNode" presStyleLbl="node0" presStyleIdx="0" presStyleCnt="1">
        <dgm:presLayoutVars>
          <dgm:chPref val="3"/>
        </dgm:presLayoutVars>
      </dgm:prSet>
      <dgm:spPr/>
    </dgm:pt>
    <dgm:pt modelId="{F6203662-13AF-4FB4-9F96-66B0985A442C}" type="pres">
      <dgm:prSet presAssocID="{4CAAEDBE-28FD-48BD-A37F-C198EAA29404}" presName="level2hierChild" presStyleCnt="0"/>
      <dgm:spPr/>
    </dgm:pt>
    <dgm:pt modelId="{6C2E32A7-4339-4592-A236-1DF78E744395}" type="pres">
      <dgm:prSet presAssocID="{8C0E74D1-079C-4D67-8C62-2B1338616E2A}" presName="conn2-1" presStyleLbl="parChTrans1D2" presStyleIdx="0" presStyleCnt="2"/>
      <dgm:spPr/>
    </dgm:pt>
    <dgm:pt modelId="{F026CA4E-F5A4-4123-AF27-5F18595CE033}" type="pres">
      <dgm:prSet presAssocID="{8C0E74D1-079C-4D67-8C62-2B1338616E2A}" presName="connTx" presStyleLbl="parChTrans1D2" presStyleIdx="0" presStyleCnt="2"/>
      <dgm:spPr/>
    </dgm:pt>
    <dgm:pt modelId="{BF3D275F-AF5B-4896-95DD-7F768BAA5B02}" type="pres">
      <dgm:prSet presAssocID="{A16835DB-4929-4C2D-9EC7-C840FA97DC02}" presName="root2" presStyleCnt="0"/>
      <dgm:spPr/>
    </dgm:pt>
    <dgm:pt modelId="{7B1B6743-A84B-4C31-AA24-000F61F61C45}" type="pres">
      <dgm:prSet presAssocID="{A16835DB-4929-4C2D-9EC7-C840FA97DC02}" presName="LevelTwoTextNode" presStyleLbl="node2" presStyleIdx="0" presStyleCnt="2">
        <dgm:presLayoutVars>
          <dgm:chPref val="3"/>
        </dgm:presLayoutVars>
      </dgm:prSet>
      <dgm:spPr/>
    </dgm:pt>
    <dgm:pt modelId="{B4D4693B-E700-4515-A01C-75AF2A7159A5}" type="pres">
      <dgm:prSet presAssocID="{A16835DB-4929-4C2D-9EC7-C840FA97DC02}" presName="level3hierChild" presStyleCnt="0"/>
      <dgm:spPr/>
    </dgm:pt>
    <dgm:pt modelId="{F1D6FDFA-87AA-4D0B-86C2-FEE8DD585BE4}" type="pres">
      <dgm:prSet presAssocID="{C2F66FD1-F6D9-447C-BC59-6DB41BE997E1}" presName="conn2-1" presStyleLbl="parChTrans1D2" presStyleIdx="1" presStyleCnt="2"/>
      <dgm:spPr/>
    </dgm:pt>
    <dgm:pt modelId="{76DAA46E-7E14-4631-AD46-E4D7260EFEC8}" type="pres">
      <dgm:prSet presAssocID="{C2F66FD1-F6D9-447C-BC59-6DB41BE997E1}" presName="connTx" presStyleLbl="parChTrans1D2" presStyleIdx="1" presStyleCnt="2"/>
      <dgm:spPr/>
    </dgm:pt>
    <dgm:pt modelId="{EF19CF48-B2A5-4159-A7A3-F24742320E3C}" type="pres">
      <dgm:prSet presAssocID="{D6232181-8C3C-40CD-A6EB-8D8C26907D51}" presName="root2" presStyleCnt="0"/>
      <dgm:spPr/>
    </dgm:pt>
    <dgm:pt modelId="{25F4605C-8B22-4151-8B31-2D44B4C5406D}" type="pres">
      <dgm:prSet presAssocID="{D6232181-8C3C-40CD-A6EB-8D8C26907D51}" presName="LevelTwoTextNode" presStyleLbl="node2" presStyleIdx="1" presStyleCnt="2">
        <dgm:presLayoutVars>
          <dgm:chPref val="3"/>
        </dgm:presLayoutVars>
      </dgm:prSet>
      <dgm:spPr/>
    </dgm:pt>
    <dgm:pt modelId="{4876A0E3-BDF4-433F-AD74-3DC7FED58C42}" type="pres">
      <dgm:prSet presAssocID="{D6232181-8C3C-40CD-A6EB-8D8C26907D51}" presName="level3hierChild" presStyleCnt="0"/>
      <dgm:spPr/>
    </dgm:pt>
  </dgm:ptLst>
  <dgm:cxnLst>
    <dgm:cxn modelId="{99BDDF05-3A90-46DA-B4CD-B3AD39147594}" type="presOf" srcId="{C2F66FD1-F6D9-447C-BC59-6DB41BE997E1}" destId="{76DAA46E-7E14-4631-AD46-E4D7260EFEC8}" srcOrd="1" destOrd="0" presId="urn:microsoft.com/office/officeart/2008/layout/HorizontalMultiLevelHierarchy"/>
    <dgm:cxn modelId="{C3DC290D-103C-424D-A906-04D91ACC6450}" type="presOf" srcId="{C2F66FD1-F6D9-447C-BC59-6DB41BE997E1}" destId="{F1D6FDFA-87AA-4D0B-86C2-FEE8DD585BE4}" srcOrd="0" destOrd="0" presId="urn:microsoft.com/office/officeart/2008/layout/HorizontalMultiLevelHierarchy"/>
    <dgm:cxn modelId="{513B6E3C-89DB-42E2-BD55-8018D40D1669}" type="presOf" srcId="{4CAAEDBE-28FD-48BD-A37F-C198EAA29404}" destId="{D35EA0D3-9361-40B3-A2D7-7018E0E478DB}" srcOrd="0" destOrd="0" presId="urn:microsoft.com/office/officeart/2008/layout/HorizontalMultiLevelHierarchy"/>
    <dgm:cxn modelId="{5902DD50-E8D6-423A-BE0B-AD51B2B55E52}" srcId="{4CAAEDBE-28FD-48BD-A37F-C198EAA29404}" destId="{A16835DB-4929-4C2D-9EC7-C840FA97DC02}" srcOrd="0" destOrd="0" parTransId="{8C0E74D1-079C-4D67-8C62-2B1338616E2A}" sibTransId="{3FECE8F9-9A1C-402B-A75F-9B2055E240BC}"/>
    <dgm:cxn modelId="{A371FC78-FD55-4174-B065-7B5FCDE290CF}" type="presOf" srcId="{D6232181-8C3C-40CD-A6EB-8D8C26907D51}" destId="{25F4605C-8B22-4151-8B31-2D44B4C5406D}" srcOrd="0" destOrd="0" presId="urn:microsoft.com/office/officeart/2008/layout/HorizontalMultiLevelHierarchy"/>
    <dgm:cxn modelId="{44408F87-5F1B-40CB-B219-D6C75FE99EEE}" type="presOf" srcId="{8C0E74D1-079C-4D67-8C62-2B1338616E2A}" destId="{6C2E32A7-4339-4592-A236-1DF78E744395}" srcOrd="0" destOrd="0" presId="urn:microsoft.com/office/officeart/2008/layout/HorizontalMultiLevelHierarchy"/>
    <dgm:cxn modelId="{B9AEB78D-0F96-4D32-B241-D61C180D6EBE}" srcId="{4CAAEDBE-28FD-48BD-A37F-C198EAA29404}" destId="{D6232181-8C3C-40CD-A6EB-8D8C26907D51}" srcOrd="1" destOrd="0" parTransId="{C2F66FD1-F6D9-447C-BC59-6DB41BE997E1}" sibTransId="{B7ADBE52-799C-42E0-A559-B1E34FCBF5C6}"/>
    <dgm:cxn modelId="{961D86BA-0306-4BF6-992B-8999AACA77D8}" srcId="{5F660D53-CD65-483E-B627-C1A1CD56E743}" destId="{4CAAEDBE-28FD-48BD-A37F-C198EAA29404}" srcOrd="0" destOrd="0" parTransId="{FE1AD512-B8EF-445B-B677-E2FB7FA78F79}" sibTransId="{19EBA57D-4E5A-4AFB-9D1F-A0E28D464D89}"/>
    <dgm:cxn modelId="{A2D359D5-AE2E-476A-8F46-81E866D45AD4}" type="presOf" srcId="{A16835DB-4929-4C2D-9EC7-C840FA97DC02}" destId="{7B1B6743-A84B-4C31-AA24-000F61F61C45}" srcOrd="0" destOrd="0" presId="urn:microsoft.com/office/officeart/2008/layout/HorizontalMultiLevelHierarchy"/>
    <dgm:cxn modelId="{D3E2E8EB-D405-4DA4-A511-392531433677}" type="presOf" srcId="{8C0E74D1-079C-4D67-8C62-2B1338616E2A}" destId="{F026CA4E-F5A4-4123-AF27-5F18595CE033}" srcOrd="1" destOrd="0" presId="urn:microsoft.com/office/officeart/2008/layout/HorizontalMultiLevelHierarchy"/>
    <dgm:cxn modelId="{0C5881FD-D3DD-4B19-90FF-DCD7EA319D62}" type="presOf" srcId="{5F660D53-CD65-483E-B627-C1A1CD56E743}" destId="{E29588C7-3289-4112-BF2F-FF5E881C756F}" srcOrd="0" destOrd="0" presId="urn:microsoft.com/office/officeart/2008/layout/HorizontalMultiLevelHierarchy"/>
    <dgm:cxn modelId="{5BC686C8-C5CF-444F-9788-7BD45743141C}" type="presParOf" srcId="{E29588C7-3289-4112-BF2F-FF5E881C756F}" destId="{4C6D89DF-95A3-48A7-A01A-A84A9E460C60}" srcOrd="0" destOrd="0" presId="urn:microsoft.com/office/officeart/2008/layout/HorizontalMultiLevelHierarchy"/>
    <dgm:cxn modelId="{CCE96C9D-14A2-4891-B8F4-A9A32C87E493}" type="presParOf" srcId="{4C6D89DF-95A3-48A7-A01A-A84A9E460C60}" destId="{D35EA0D3-9361-40B3-A2D7-7018E0E478DB}" srcOrd="0" destOrd="0" presId="urn:microsoft.com/office/officeart/2008/layout/HorizontalMultiLevelHierarchy"/>
    <dgm:cxn modelId="{924A4F8D-05B5-472D-9AFB-D1AF0079FE90}" type="presParOf" srcId="{4C6D89DF-95A3-48A7-A01A-A84A9E460C60}" destId="{F6203662-13AF-4FB4-9F96-66B0985A442C}" srcOrd="1" destOrd="0" presId="urn:microsoft.com/office/officeart/2008/layout/HorizontalMultiLevelHierarchy"/>
    <dgm:cxn modelId="{9E42787B-080C-4B28-B801-C09FAF8B608A}" type="presParOf" srcId="{F6203662-13AF-4FB4-9F96-66B0985A442C}" destId="{6C2E32A7-4339-4592-A236-1DF78E744395}" srcOrd="0" destOrd="0" presId="urn:microsoft.com/office/officeart/2008/layout/HorizontalMultiLevelHierarchy"/>
    <dgm:cxn modelId="{AC9C15FE-CBAF-4BCE-86FC-AF876AB80391}" type="presParOf" srcId="{6C2E32A7-4339-4592-A236-1DF78E744395}" destId="{F026CA4E-F5A4-4123-AF27-5F18595CE033}" srcOrd="0" destOrd="0" presId="urn:microsoft.com/office/officeart/2008/layout/HorizontalMultiLevelHierarchy"/>
    <dgm:cxn modelId="{0641E245-7F78-482C-9ACE-954498B91122}" type="presParOf" srcId="{F6203662-13AF-4FB4-9F96-66B0985A442C}" destId="{BF3D275F-AF5B-4896-95DD-7F768BAA5B02}" srcOrd="1" destOrd="0" presId="urn:microsoft.com/office/officeart/2008/layout/HorizontalMultiLevelHierarchy"/>
    <dgm:cxn modelId="{2527C8CF-7F5C-400B-9FCD-6361D5168267}" type="presParOf" srcId="{BF3D275F-AF5B-4896-95DD-7F768BAA5B02}" destId="{7B1B6743-A84B-4C31-AA24-000F61F61C45}" srcOrd="0" destOrd="0" presId="urn:microsoft.com/office/officeart/2008/layout/HorizontalMultiLevelHierarchy"/>
    <dgm:cxn modelId="{290A6E97-B290-47E6-A1FC-222E0BC18293}" type="presParOf" srcId="{BF3D275F-AF5B-4896-95DD-7F768BAA5B02}" destId="{B4D4693B-E700-4515-A01C-75AF2A7159A5}" srcOrd="1" destOrd="0" presId="urn:microsoft.com/office/officeart/2008/layout/HorizontalMultiLevelHierarchy"/>
    <dgm:cxn modelId="{86B68085-8FBE-42A5-9D39-DDD2794D8B4A}" type="presParOf" srcId="{F6203662-13AF-4FB4-9F96-66B0985A442C}" destId="{F1D6FDFA-87AA-4D0B-86C2-FEE8DD585BE4}" srcOrd="2" destOrd="0" presId="urn:microsoft.com/office/officeart/2008/layout/HorizontalMultiLevelHierarchy"/>
    <dgm:cxn modelId="{757FC430-6345-4A59-A71F-9B5CECA6D60B}" type="presParOf" srcId="{F1D6FDFA-87AA-4D0B-86C2-FEE8DD585BE4}" destId="{76DAA46E-7E14-4631-AD46-E4D7260EFEC8}" srcOrd="0" destOrd="0" presId="urn:microsoft.com/office/officeart/2008/layout/HorizontalMultiLevelHierarchy"/>
    <dgm:cxn modelId="{EDF41CC7-AC32-45FF-8069-B7C141D7ADE4}" type="presParOf" srcId="{F6203662-13AF-4FB4-9F96-66B0985A442C}" destId="{EF19CF48-B2A5-4159-A7A3-F24742320E3C}" srcOrd="3" destOrd="0" presId="urn:microsoft.com/office/officeart/2008/layout/HorizontalMultiLevelHierarchy"/>
    <dgm:cxn modelId="{FDE91286-6495-4751-BDF7-A4387FC83C20}" type="presParOf" srcId="{EF19CF48-B2A5-4159-A7A3-F24742320E3C}" destId="{25F4605C-8B22-4151-8B31-2D44B4C5406D}" srcOrd="0" destOrd="0" presId="urn:microsoft.com/office/officeart/2008/layout/HorizontalMultiLevelHierarchy"/>
    <dgm:cxn modelId="{2B76FBA6-0884-46FF-9A18-3541A1A90097}" type="presParOf" srcId="{EF19CF48-B2A5-4159-A7A3-F24742320E3C}" destId="{4876A0E3-BDF4-433F-AD74-3DC7FED58C4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EE229F-4F27-4429-9998-59CE1D499A51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11D5E576-1625-4C56-B0AC-B18446A940ED}">
      <dgm:prSet phldrT="[Text]"/>
      <dgm:spPr/>
      <dgm:t>
        <a:bodyPr/>
        <a:lstStyle/>
        <a:p>
          <a:r>
            <a:rPr lang="pl-PL" dirty="0"/>
            <a:t>Ze względu na kryterium wstrzymania wykonalności orzeczenia</a:t>
          </a:r>
        </a:p>
      </dgm:t>
    </dgm:pt>
    <dgm:pt modelId="{773C555B-C443-434B-A9EB-17DDC7779B4B}" type="parTrans" cxnId="{4F68657E-7055-4E42-AD4A-4D292F329718}">
      <dgm:prSet/>
      <dgm:spPr/>
      <dgm:t>
        <a:bodyPr/>
        <a:lstStyle/>
        <a:p>
          <a:endParaRPr lang="pl-PL"/>
        </a:p>
      </dgm:t>
    </dgm:pt>
    <dgm:pt modelId="{4231195C-CF9D-45F6-BE15-B33F5DCCC736}" type="sibTrans" cxnId="{4F68657E-7055-4E42-AD4A-4D292F329718}">
      <dgm:prSet/>
      <dgm:spPr/>
      <dgm:t>
        <a:bodyPr/>
        <a:lstStyle/>
        <a:p>
          <a:endParaRPr lang="pl-PL"/>
        </a:p>
      </dgm:t>
    </dgm:pt>
    <dgm:pt modelId="{76C186B2-630E-4DB5-8296-0E391A8C5E00}">
      <dgm:prSet phldrT="[Text]"/>
      <dgm:spPr/>
      <dgm:t>
        <a:bodyPr/>
        <a:lstStyle/>
        <a:p>
          <a:r>
            <a:rPr lang="pl-PL" dirty="0"/>
            <a:t>suspensywne</a:t>
          </a:r>
        </a:p>
      </dgm:t>
    </dgm:pt>
    <dgm:pt modelId="{90731F30-139C-45D9-8642-42288D5A6AD8}" type="parTrans" cxnId="{D5D5DAE8-F144-4D1D-BF76-E9E83CC6FEDA}">
      <dgm:prSet/>
      <dgm:spPr/>
      <dgm:t>
        <a:bodyPr/>
        <a:lstStyle/>
        <a:p>
          <a:endParaRPr lang="pl-PL"/>
        </a:p>
      </dgm:t>
    </dgm:pt>
    <dgm:pt modelId="{25629953-57F9-4115-93D0-1796A8BC02C3}" type="sibTrans" cxnId="{D5D5DAE8-F144-4D1D-BF76-E9E83CC6FEDA}">
      <dgm:prSet/>
      <dgm:spPr/>
      <dgm:t>
        <a:bodyPr/>
        <a:lstStyle/>
        <a:p>
          <a:endParaRPr lang="pl-PL"/>
        </a:p>
      </dgm:t>
    </dgm:pt>
    <dgm:pt modelId="{A00BFEA5-947D-49F0-83E4-66B036CD5BF6}">
      <dgm:prSet phldrT="[Text]"/>
      <dgm:spPr/>
      <dgm:t>
        <a:bodyPr/>
        <a:lstStyle/>
        <a:p>
          <a:r>
            <a:rPr lang="pl-PL" dirty="0"/>
            <a:t>niesuspensyne</a:t>
          </a:r>
        </a:p>
      </dgm:t>
    </dgm:pt>
    <dgm:pt modelId="{85987701-3518-4F59-891E-2E5F7A4BEE33}" type="parTrans" cxnId="{D0426428-C3B0-4E7E-8327-BE3C59D5F5E7}">
      <dgm:prSet/>
      <dgm:spPr/>
      <dgm:t>
        <a:bodyPr/>
        <a:lstStyle/>
        <a:p>
          <a:endParaRPr lang="pl-PL"/>
        </a:p>
      </dgm:t>
    </dgm:pt>
    <dgm:pt modelId="{7ABC2972-C45F-4171-B9C0-EDD3AB62663E}" type="sibTrans" cxnId="{D0426428-C3B0-4E7E-8327-BE3C59D5F5E7}">
      <dgm:prSet/>
      <dgm:spPr/>
      <dgm:t>
        <a:bodyPr/>
        <a:lstStyle/>
        <a:p>
          <a:endParaRPr lang="pl-PL"/>
        </a:p>
      </dgm:t>
    </dgm:pt>
    <dgm:pt modelId="{072C46DA-441A-4415-A64D-4E17C16F2A79}">
      <dgm:prSet/>
      <dgm:spPr/>
      <dgm:t>
        <a:bodyPr/>
        <a:lstStyle/>
        <a:p>
          <a:r>
            <a:rPr lang="pl-PL" dirty="0"/>
            <a:t>względnie</a:t>
          </a:r>
        </a:p>
      </dgm:t>
    </dgm:pt>
    <dgm:pt modelId="{D7A39226-2AE0-43C5-8B6A-8400A1D54228}" type="parTrans" cxnId="{6D52891A-4052-43EC-B3C8-1F4ADA98F108}">
      <dgm:prSet/>
      <dgm:spPr/>
      <dgm:t>
        <a:bodyPr/>
        <a:lstStyle/>
        <a:p>
          <a:endParaRPr lang="pl-PL"/>
        </a:p>
      </dgm:t>
    </dgm:pt>
    <dgm:pt modelId="{920A551D-C48C-4744-B9F8-8765C452991D}" type="sibTrans" cxnId="{6D52891A-4052-43EC-B3C8-1F4ADA98F108}">
      <dgm:prSet/>
      <dgm:spPr/>
      <dgm:t>
        <a:bodyPr/>
        <a:lstStyle/>
        <a:p>
          <a:endParaRPr lang="pl-PL"/>
        </a:p>
      </dgm:t>
    </dgm:pt>
    <dgm:pt modelId="{9AC55E18-8CF9-48EB-BB04-9F8253B805C5}">
      <dgm:prSet/>
      <dgm:spPr/>
      <dgm:t>
        <a:bodyPr/>
        <a:lstStyle/>
        <a:p>
          <a:r>
            <a:rPr lang="pl-PL" dirty="0"/>
            <a:t>bezwzględnie</a:t>
          </a:r>
        </a:p>
      </dgm:t>
    </dgm:pt>
    <dgm:pt modelId="{9A83405B-582B-4800-8C56-D68953756324}" type="parTrans" cxnId="{C6ECBA0C-6701-45DA-BBF4-50E172B20B70}">
      <dgm:prSet/>
      <dgm:spPr/>
      <dgm:t>
        <a:bodyPr/>
        <a:lstStyle/>
        <a:p>
          <a:endParaRPr lang="pl-PL"/>
        </a:p>
      </dgm:t>
    </dgm:pt>
    <dgm:pt modelId="{E67CDAAD-87C0-49C5-A30A-DE0EF6D360D3}" type="sibTrans" cxnId="{C6ECBA0C-6701-45DA-BBF4-50E172B20B70}">
      <dgm:prSet/>
      <dgm:spPr/>
      <dgm:t>
        <a:bodyPr/>
        <a:lstStyle/>
        <a:p>
          <a:endParaRPr lang="pl-PL"/>
        </a:p>
      </dgm:t>
    </dgm:pt>
    <dgm:pt modelId="{F25ACE35-D191-409B-8DCC-578D73AD49EA}" type="pres">
      <dgm:prSet presAssocID="{F7EE229F-4F27-4429-9998-59CE1D499A51}" presName="Name0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</dgm:pt>
    <dgm:pt modelId="{80767B2F-1AFB-43FE-BAF9-6F2926ECBB1E}" type="pres">
      <dgm:prSet presAssocID="{11D5E576-1625-4C56-B0AC-B18446A940ED}" presName="root1" presStyleCnt="0"/>
      <dgm:spPr/>
    </dgm:pt>
    <dgm:pt modelId="{0DA3F47D-F368-49D5-B241-C36587B9D20A}" type="pres">
      <dgm:prSet presAssocID="{11D5E576-1625-4C56-B0AC-B18446A940ED}" presName="LevelOneTextNode" presStyleLbl="node0" presStyleIdx="0" presStyleCnt="1">
        <dgm:presLayoutVars>
          <dgm:chPref val="3"/>
        </dgm:presLayoutVars>
      </dgm:prSet>
      <dgm:spPr/>
    </dgm:pt>
    <dgm:pt modelId="{843DAA99-41A3-4024-A643-F4A09C6480DA}" type="pres">
      <dgm:prSet presAssocID="{11D5E576-1625-4C56-B0AC-B18446A940ED}" presName="level2hierChild" presStyleCnt="0"/>
      <dgm:spPr/>
    </dgm:pt>
    <dgm:pt modelId="{56CE8547-8CCF-4BB3-9A82-63DEEC5CA32E}" type="pres">
      <dgm:prSet presAssocID="{90731F30-139C-45D9-8642-42288D5A6AD8}" presName="conn2-1" presStyleLbl="parChTrans1D2" presStyleIdx="0" presStyleCnt="2"/>
      <dgm:spPr/>
    </dgm:pt>
    <dgm:pt modelId="{90CC414B-6458-4EFA-B1F0-DA805CBFB4E5}" type="pres">
      <dgm:prSet presAssocID="{90731F30-139C-45D9-8642-42288D5A6AD8}" presName="connTx" presStyleLbl="parChTrans1D2" presStyleIdx="0" presStyleCnt="2"/>
      <dgm:spPr/>
    </dgm:pt>
    <dgm:pt modelId="{EA14682C-8437-45C5-A4BB-B6E10E14923F}" type="pres">
      <dgm:prSet presAssocID="{76C186B2-630E-4DB5-8296-0E391A8C5E00}" presName="root2" presStyleCnt="0"/>
      <dgm:spPr/>
    </dgm:pt>
    <dgm:pt modelId="{5214F767-8BFD-4DC5-BD23-0BE141D10C5A}" type="pres">
      <dgm:prSet presAssocID="{76C186B2-630E-4DB5-8296-0E391A8C5E00}" presName="LevelTwoTextNode" presStyleLbl="node2" presStyleIdx="0" presStyleCnt="2">
        <dgm:presLayoutVars>
          <dgm:chPref val="3"/>
        </dgm:presLayoutVars>
      </dgm:prSet>
      <dgm:spPr/>
    </dgm:pt>
    <dgm:pt modelId="{B43CC523-07A4-42F6-B084-8A119ED6D8E0}" type="pres">
      <dgm:prSet presAssocID="{76C186B2-630E-4DB5-8296-0E391A8C5E00}" presName="level3hierChild" presStyleCnt="0"/>
      <dgm:spPr/>
    </dgm:pt>
    <dgm:pt modelId="{3DA03B9C-CEF1-44B8-8604-F8DD6C91887C}" type="pres">
      <dgm:prSet presAssocID="{D7A39226-2AE0-43C5-8B6A-8400A1D54228}" presName="conn2-1" presStyleLbl="parChTrans1D3" presStyleIdx="0" presStyleCnt="2"/>
      <dgm:spPr/>
    </dgm:pt>
    <dgm:pt modelId="{A4EE1ECD-3F29-4DED-8375-F744296B3E21}" type="pres">
      <dgm:prSet presAssocID="{D7A39226-2AE0-43C5-8B6A-8400A1D54228}" presName="connTx" presStyleLbl="parChTrans1D3" presStyleIdx="0" presStyleCnt="2"/>
      <dgm:spPr/>
    </dgm:pt>
    <dgm:pt modelId="{BFECA240-7AFD-4DA9-9074-0FD1AD03F896}" type="pres">
      <dgm:prSet presAssocID="{072C46DA-441A-4415-A64D-4E17C16F2A79}" presName="root2" presStyleCnt="0"/>
      <dgm:spPr/>
    </dgm:pt>
    <dgm:pt modelId="{6A40D359-BAD6-41CD-B7A7-05751BE7ABC3}" type="pres">
      <dgm:prSet presAssocID="{072C46DA-441A-4415-A64D-4E17C16F2A79}" presName="LevelTwoTextNode" presStyleLbl="node3" presStyleIdx="0" presStyleCnt="2">
        <dgm:presLayoutVars>
          <dgm:chPref val="3"/>
        </dgm:presLayoutVars>
      </dgm:prSet>
      <dgm:spPr/>
    </dgm:pt>
    <dgm:pt modelId="{1723FA74-38D6-4738-BB46-425B6249880D}" type="pres">
      <dgm:prSet presAssocID="{072C46DA-441A-4415-A64D-4E17C16F2A79}" presName="level3hierChild" presStyleCnt="0"/>
      <dgm:spPr/>
    </dgm:pt>
    <dgm:pt modelId="{5E3B6E93-91BE-4E16-8817-1945D1988FB4}" type="pres">
      <dgm:prSet presAssocID="{9A83405B-582B-4800-8C56-D68953756324}" presName="conn2-1" presStyleLbl="parChTrans1D3" presStyleIdx="1" presStyleCnt="2"/>
      <dgm:spPr/>
    </dgm:pt>
    <dgm:pt modelId="{82E23F1F-83D4-43D2-B288-8489E85C4337}" type="pres">
      <dgm:prSet presAssocID="{9A83405B-582B-4800-8C56-D68953756324}" presName="connTx" presStyleLbl="parChTrans1D3" presStyleIdx="1" presStyleCnt="2"/>
      <dgm:spPr/>
    </dgm:pt>
    <dgm:pt modelId="{15E6081F-B82F-48FB-89D8-0CB808D7BE4F}" type="pres">
      <dgm:prSet presAssocID="{9AC55E18-8CF9-48EB-BB04-9F8253B805C5}" presName="root2" presStyleCnt="0"/>
      <dgm:spPr/>
    </dgm:pt>
    <dgm:pt modelId="{40C400B0-61BF-4386-A610-E155BBF3FCC1}" type="pres">
      <dgm:prSet presAssocID="{9AC55E18-8CF9-48EB-BB04-9F8253B805C5}" presName="LevelTwoTextNode" presStyleLbl="node3" presStyleIdx="1" presStyleCnt="2">
        <dgm:presLayoutVars>
          <dgm:chPref val="3"/>
        </dgm:presLayoutVars>
      </dgm:prSet>
      <dgm:spPr/>
    </dgm:pt>
    <dgm:pt modelId="{2CF7D1DE-84D9-4648-AC10-48A9591676CD}" type="pres">
      <dgm:prSet presAssocID="{9AC55E18-8CF9-48EB-BB04-9F8253B805C5}" presName="level3hierChild" presStyleCnt="0"/>
      <dgm:spPr/>
    </dgm:pt>
    <dgm:pt modelId="{AB8F4D53-1638-4144-93A0-3C42529B36AF}" type="pres">
      <dgm:prSet presAssocID="{85987701-3518-4F59-891E-2E5F7A4BEE33}" presName="conn2-1" presStyleLbl="parChTrans1D2" presStyleIdx="1" presStyleCnt="2"/>
      <dgm:spPr/>
    </dgm:pt>
    <dgm:pt modelId="{889FF832-66FC-46CB-9567-8E0B68E4C42D}" type="pres">
      <dgm:prSet presAssocID="{85987701-3518-4F59-891E-2E5F7A4BEE33}" presName="connTx" presStyleLbl="parChTrans1D2" presStyleIdx="1" presStyleCnt="2"/>
      <dgm:spPr/>
    </dgm:pt>
    <dgm:pt modelId="{261075DE-731C-4347-B502-90F240F3EACB}" type="pres">
      <dgm:prSet presAssocID="{A00BFEA5-947D-49F0-83E4-66B036CD5BF6}" presName="root2" presStyleCnt="0"/>
      <dgm:spPr/>
    </dgm:pt>
    <dgm:pt modelId="{F5245D49-C9EA-4142-99F2-64DFAB00D7BF}" type="pres">
      <dgm:prSet presAssocID="{A00BFEA5-947D-49F0-83E4-66B036CD5BF6}" presName="LevelTwoTextNode" presStyleLbl="node2" presStyleIdx="1" presStyleCnt="2">
        <dgm:presLayoutVars>
          <dgm:chPref val="3"/>
        </dgm:presLayoutVars>
      </dgm:prSet>
      <dgm:spPr/>
    </dgm:pt>
    <dgm:pt modelId="{7377C828-9475-49FF-9DDD-A8D72ACABA31}" type="pres">
      <dgm:prSet presAssocID="{A00BFEA5-947D-49F0-83E4-66B036CD5BF6}" presName="level3hierChild" presStyleCnt="0"/>
      <dgm:spPr/>
    </dgm:pt>
  </dgm:ptLst>
  <dgm:cxnLst>
    <dgm:cxn modelId="{C6ECBA0C-6701-45DA-BBF4-50E172B20B70}" srcId="{76C186B2-630E-4DB5-8296-0E391A8C5E00}" destId="{9AC55E18-8CF9-48EB-BB04-9F8253B805C5}" srcOrd="1" destOrd="0" parTransId="{9A83405B-582B-4800-8C56-D68953756324}" sibTransId="{E67CDAAD-87C0-49C5-A30A-DE0EF6D360D3}"/>
    <dgm:cxn modelId="{6D52891A-4052-43EC-B3C8-1F4ADA98F108}" srcId="{76C186B2-630E-4DB5-8296-0E391A8C5E00}" destId="{072C46DA-441A-4415-A64D-4E17C16F2A79}" srcOrd="0" destOrd="0" parTransId="{D7A39226-2AE0-43C5-8B6A-8400A1D54228}" sibTransId="{920A551D-C48C-4744-B9F8-8765C452991D}"/>
    <dgm:cxn modelId="{D0426428-C3B0-4E7E-8327-BE3C59D5F5E7}" srcId="{11D5E576-1625-4C56-B0AC-B18446A940ED}" destId="{A00BFEA5-947D-49F0-83E4-66B036CD5BF6}" srcOrd="1" destOrd="0" parTransId="{85987701-3518-4F59-891E-2E5F7A4BEE33}" sibTransId="{7ABC2972-C45F-4171-B9C0-EDD3AB62663E}"/>
    <dgm:cxn modelId="{3EB3D230-A2D8-4581-ADEF-7527D4ABCD82}" type="presOf" srcId="{85987701-3518-4F59-891E-2E5F7A4BEE33}" destId="{AB8F4D53-1638-4144-93A0-3C42529B36AF}" srcOrd="0" destOrd="0" presId="urn:microsoft.com/office/officeart/2008/layout/HorizontalMultiLevelHierarchy"/>
    <dgm:cxn modelId="{F3554C37-F9B9-4454-ABD5-33C8F17DFB09}" type="presOf" srcId="{9AC55E18-8CF9-48EB-BB04-9F8253B805C5}" destId="{40C400B0-61BF-4386-A610-E155BBF3FCC1}" srcOrd="0" destOrd="0" presId="urn:microsoft.com/office/officeart/2008/layout/HorizontalMultiLevelHierarchy"/>
    <dgm:cxn modelId="{A5BD7644-DE1B-4DF5-81DC-A18DDAA52972}" type="presOf" srcId="{11D5E576-1625-4C56-B0AC-B18446A940ED}" destId="{0DA3F47D-F368-49D5-B241-C36587B9D20A}" srcOrd="0" destOrd="0" presId="urn:microsoft.com/office/officeart/2008/layout/HorizontalMultiLevelHierarchy"/>
    <dgm:cxn modelId="{1A74D865-9AFE-44FE-B0BF-10934A161674}" type="presOf" srcId="{F7EE229F-4F27-4429-9998-59CE1D499A51}" destId="{F25ACE35-D191-409B-8DCC-578D73AD49EA}" srcOrd="0" destOrd="0" presId="urn:microsoft.com/office/officeart/2008/layout/HorizontalMultiLevelHierarchy"/>
    <dgm:cxn modelId="{4F68657E-7055-4E42-AD4A-4D292F329718}" srcId="{F7EE229F-4F27-4429-9998-59CE1D499A51}" destId="{11D5E576-1625-4C56-B0AC-B18446A940ED}" srcOrd="0" destOrd="0" parTransId="{773C555B-C443-434B-A9EB-17DDC7779B4B}" sibTransId="{4231195C-CF9D-45F6-BE15-B33F5DCCC736}"/>
    <dgm:cxn modelId="{3BC96084-5B37-45A9-BE46-A828D8EA7C41}" type="presOf" srcId="{D7A39226-2AE0-43C5-8B6A-8400A1D54228}" destId="{3DA03B9C-CEF1-44B8-8604-F8DD6C91887C}" srcOrd="0" destOrd="0" presId="urn:microsoft.com/office/officeart/2008/layout/HorizontalMultiLevelHierarchy"/>
    <dgm:cxn modelId="{F27E9187-7A60-4C41-9474-FA17F4605385}" type="presOf" srcId="{D7A39226-2AE0-43C5-8B6A-8400A1D54228}" destId="{A4EE1ECD-3F29-4DED-8375-F744296B3E21}" srcOrd="1" destOrd="0" presId="urn:microsoft.com/office/officeart/2008/layout/HorizontalMultiLevelHierarchy"/>
    <dgm:cxn modelId="{594B4091-E99A-4721-A7EF-0EA59CDFFAF4}" type="presOf" srcId="{9A83405B-582B-4800-8C56-D68953756324}" destId="{5E3B6E93-91BE-4E16-8817-1945D1988FB4}" srcOrd="0" destOrd="0" presId="urn:microsoft.com/office/officeart/2008/layout/HorizontalMultiLevelHierarchy"/>
    <dgm:cxn modelId="{2AB25997-4E5C-4F1B-9FC8-59A8FD935542}" type="presOf" srcId="{85987701-3518-4F59-891E-2E5F7A4BEE33}" destId="{889FF832-66FC-46CB-9567-8E0B68E4C42D}" srcOrd="1" destOrd="0" presId="urn:microsoft.com/office/officeart/2008/layout/HorizontalMultiLevelHierarchy"/>
    <dgm:cxn modelId="{BE4E3B9F-D9D7-4E19-A471-63476C360EC9}" type="presOf" srcId="{9A83405B-582B-4800-8C56-D68953756324}" destId="{82E23F1F-83D4-43D2-B288-8489E85C4337}" srcOrd="1" destOrd="0" presId="urn:microsoft.com/office/officeart/2008/layout/HorizontalMultiLevelHierarchy"/>
    <dgm:cxn modelId="{5C90BAB6-5429-4E50-AE93-BCC9B630B453}" type="presOf" srcId="{90731F30-139C-45D9-8642-42288D5A6AD8}" destId="{56CE8547-8CCF-4BB3-9A82-63DEEC5CA32E}" srcOrd="0" destOrd="0" presId="urn:microsoft.com/office/officeart/2008/layout/HorizontalMultiLevelHierarchy"/>
    <dgm:cxn modelId="{3D3696D3-5DC0-46B9-B27B-1C48A8B1FA82}" type="presOf" srcId="{76C186B2-630E-4DB5-8296-0E391A8C5E00}" destId="{5214F767-8BFD-4DC5-BD23-0BE141D10C5A}" srcOrd="0" destOrd="0" presId="urn:microsoft.com/office/officeart/2008/layout/HorizontalMultiLevelHierarchy"/>
    <dgm:cxn modelId="{C4C2B5D3-899B-4D97-A159-AD9F362E4BC5}" type="presOf" srcId="{90731F30-139C-45D9-8642-42288D5A6AD8}" destId="{90CC414B-6458-4EFA-B1F0-DA805CBFB4E5}" srcOrd="1" destOrd="0" presId="urn:microsoft.com/office/officeart/2008/layout/HorizontalMultiLevelHierarchy"/>
    <dgm:cxn modelId="{1CF248E5-CDB4-4B1E-9E38-71BD034D641E}" type="presOf" srcId="{A00BFEA5-947D-49F0-83E4-66B036CD5BF6}" destId="{F5245D49-C9EA-4142-99F2-64DFAB00D7BF}" srcOrd="0" destOrd="0" presId="urn:microsoft.com/office/officeart/2008/layout/HorizontalMultiLevelHierarchy"/>
    <dgm:cxn modelId="{D5D5DAE8-F144-4D1D-BF76-E9E83CC6FEDA}" srcId="{11D5E576-1625-4C56-B0AC-B18446A940ED}" destId="{76C186B2-630E-4DB5-8296-0E391A8C5E00}" srcOrd="0" destOrd="0" parTransId="{90731F30-139C-45D9-8642-42288D5A6AD8}" sibTransId="{25629953-57F9-4115-93D0-1796A8BC02C3}"/>
    <dgm:cxn modelId="{DAA7A8F7-6523-472F-8DB1-A19BD0DF5D7A}" type="presOf" srcId="{072C46DA-441A-4415-A64D-4E17C16F2A79}" destId="{6A40D359-BAD6-41CD-B7A7-05751BE7ABC3}" srcOrd="0" destOrd="0" presId="urn:microsoft.com/office/officeart/2008/layout/HorizontalMultiLevelHierarchy"/>
    <dgm:cxn modelId="{7A931CE9-B7A2-4193-8609-1F53DE92C84A}" type="presParOf" srcId="{F25ACE35-D191-409B-8DCC-578D73AD49EA}" destId="{80767B2F-1AFB-43FE-BAF9-6F2926ECBB1E}" srcOrd="0" destOrd="0" presId="urn:microsoft.com/office/officeart/2008/layout/HorizontalMultiLevelHierarchy"/>
    <dgm:cxn modelId="{57D1DAF1-F52D-4F6E-B810-13EBD6E064DB}" type="presParOf" srcId="{80767B2F-1AFB-43FE-BAF9-6F2926ECBB1E}" destId="{0DA3F47D-F368-49D5-B241-C36587B9D20A}" srcOrd="0" destOrd="0" presId="urn:microsoft.com/office/officeart/2008/layout/HorizontalMultiLevelHierarchy"/>
    <dgm:cxn modelId="{7803D623-17A4-47CB-900A-6CECE17E1BAD}" type="presParOf" srcId="{80767B2F-1AFB-43FE-BAF9-6F2926ECBB1E}" destId="{843DAA99-41A3-4024-A643-F4A09C6480DA}" srcOrd="1" destOrd="0" presId="urn:microsoft.com/office/officeart/2008/layout/HorizontalMultiLevelHierarchy"/>
    <dgm:cxn modelId="{B2D03747-D706-43A3-B093-45223B798D62}" type="presParOf" srcId="{843DAA99-41A3-4024-A643-F4A09C6480DA}" destId="{56CE8547-8CCF-4BB3-9A82-63DEEC5CA32E}" srcOrd="0" destOrd="0" presId="urn:microsoft.com/office/officeart/2008/layout/HorizontalMultiLevelHierarchy"/>
    <dgm:cxn modelId="{55D9E4C2-238B-4866-B427-3057A90D9582}" type="presParOf" srcId="{56CE8547-8CCF-4BB3-9A82-63DEEC5CA32E}" destId="{90CC414B-6458-4EFA-B1F0-DA805CBFB4E5}" srcOrd="0" destOrd="0" presId="urn:microsoft.com/office/officeart/2008/layout/HorizontalMultiLevelHierarchy"/>
    <dgm:cxn modelId="{1F705A4E-605E-4288-B3EE-B610024F0004}" type="presParOf" srcId="{843DAA99-41A3-4024-A643-F4A09C6480DA}" destId="{EA14682C-8437-45C5-A4BB-B6E10E14923F}" srcOrd="1" destOrd="0" presId="urn:microsoft.com/office/officeart/2008/layout/HorizontalMultiLevelHierarchy"/>
    <dgm:cxn modelId="{2899E40E-3D0D-4C07-A115-274E49EC777C}" type="presParOf" srcId="{EA14682C-8437-45C5-A4BB-B6E10E14923F}" destId="{5214F767-8BFD-4DC5-BD23-0BE141D10C5A}" srcOrd="0" destOrd="0" presId="urn:microsoft.com/office/officeart/2008/layout/HorizontalMultiLevelHierarchy"/>
    <dgm:cxn modelId="{87F3EE42-583C-4C9B-B000-B1903B53C2C1}" type="presParOf" srcId="{EA14682C-8437-45C5-A4BB-B6E10E14923F}" destId="{B43CC523-07A4-42F6-B084-8A119ED6D8E0}" srcOrd="1" destOrd="0" presId="urn:microsoft.com/office/officeart/2008/layout/HorizontalMultiLevelHierarchy"/>
    <dgm:cxn modelId="{75F1EB10-726A-41CE-A81D-1CB96E2B7D49}" type="presParOf" srcId="{B43CC523-07A4-42F6-B084-8A119ED6D8E0}" destId="{3DA03B9C-CEF1-44B8-8604-F8DD6C91887C}" srcOrd="0" destOrd="0" presId="urn:microsoft.com/office/officeart/2008/layout/HorizontalMultiLevelHierarchy"/>
    <dgm:cxn modelId="{D1BB2CF9-83FB-445B-9142-A545AF2F08FC}" type="presParOf" srcId="{3DA03B9C-CEF1-44B8-8604-F8DD6C91887C}" destId="{A4EE1ECD-3F29-4DED-8375-F744296B3E21}" srcOrd="0" destOrd="0" presId="urn:microsoft.com/office/officeart/2008/layout/HorizontalMultiLevelHierarchy"/>
    <dgm:cxn modelId="{077CDAE9-912A-432D-9C20-E8DC54F13D5E}" type="presParOf" srcId="{B43CC523-07A4-42F6-B084-8A119ED6D8E0}" destId="{BFECA240-7AFD-4DA9-9074-0FD1AD03F896}" srcOrd="1" destOrd="0" presId="urn:microsoft.com/office/officeart/2008/layout/HorizontalMultiLevelHierarchy"/>
    <dgm:cxn modelId="{A634EB3A-EA53-40BA-8D3A-8C3EE3F7F241}" type="presParOf" srcId="{BFECA240-7AFD-4DA9-9074-0FD1AD03F896}" destId="{6A40D359-BAD6-41CD-B7A7-05751BE7ABC3}" srcOrd="0" destOrd="0" presId="urn:microsoft.com/office/officeart/2008/layout/HorizontalMultiLevelHierarchy"/>
    <dgm:cxn modelId="{EE7A890F-6D05-4CBE-919B-20E3F064F644}" type="presParOf" srcId="{BFECA240-7AFD-4DA9-9074-0FD1AD03F896}" destId="{1723FA74-38D6-4738-BB46-425B6249880D}" srcOrd="1" destOrd="0" presId="urn:microsoft.com/office/officeart/2008/layout/HorizontalMultiLevelHierarchy"/>
    <dgm:cxn modelId="{E808037B-9C4D-4B89-8358-16A029DD058C}" type="presParOf" srcId="{B43CC523-07A4-42F6-B084-8A119ED6D8E0}" destId="{5E3B6E93-91BE-4E16-8817-1945D1988FB4}" srcOrd="2" destOrd="0" presId="urn:microsoft.com/office/officeart/2008/layout/HorizontalMultiLevelHierarchy"/>
    <dgm:cxn modelId="{E15ED355-0532-4472-B26C-7BDF167C6879}" type="presParOf" srcId="{5E3B6E93-91BE-4E16-8817-1945D1988FB4}" destId="{82E23F1F-83D4-43D2-B288-8489E85C4337}" srcOrd="0" destOrd="0" presId="urn:microsoft.com/office/officeart/2008/layout/HorizontalMultiLevelHierarchy"/>
    <dgm:cxn modelId="{3DE683C7-6859-493F-80D8-8086B128A0B0}" type="presParOf" srcId="{B43CC523-07A4-42F6-B084-8A119ED6D8E0}" destId="{15E6081F-B82F-48FB-89D8-0CB808D7BE4F}" srcOrd="3" destOrd="0" presId="urn:microsoft.com/office/officeart/2008/layout/HorizontalMultiLevelHierarchy"/>
    <dgm:cxn modelId="{10A43892-C54E-428D-B4C7-EE36B0CBBC43}" type="presParOf" srcId="{15E6081F-B82F-48FB-89D8-0CB808D7BE4F}" destId="{40C400B0-61BF-4386-A610-E155BBF3FCC1}" srcOrd="0" destOrd="0" presId="urn:microsoft.com/office/officeart/2008/layout/HorizontalMultiLevelHierarchy"/>
    <dgm:cxn modelId="{BB5C76D6-F877-4E98-9C78-304A1507EAD3}" type="presParOf" srcId="{15E6081F-B82F-48FB-89D8-0CB808D7BE4F}" destId="{2CF7D1DE-84D9-4648-AC10-48A9591676CD}" srcOrd="1" destOrd="0" presId="urn:microsoft.com/office/officeart/2008/layout/HorizontalMultiLevelHierarchy"/>
    <dgm:cxn modelId="{A7595C62-68B4-49C8-A98D-C2416DFEE4EF}" type="presParOf" srcId="{843DAA99-41A3-4024-A643-F4A09C6480DA}" destId="{AB8F4D53-1638-4144-93A0-3C42529B36AF}" srcOrd="2" destOrd="0" presId="urn:microsoft.com/office/officeart/2008/layout/HorizontalMultiLevelHierarchy"/>
    <dgm:cxn modelId="{B650011E-E15D-4D61-99CF-ACA5550367E0}" type="presParOf" srcId="{AB8F4D53-1638-4144-93A0-3C42529B36AF}" destId="{889FF832-66FC-46CB-9567-8E0B68E4C42D}" srcOrd="0" destOrd="0" presId="urn:microsoft.com/office/officeart/2008/layout/HorizontalMultiLevelHierarchy"/>
    <dgm:cxn modelId="{29F5A63E-727D-495D-8C42-62161FA4A108}" type="presParOf" srcId="{843DAA99-41A3-4024-A643-F4A09C6480DA}" destId="{261075DE-731C-4347-B502-90F240F3EACB}" srcOrd="3" destOrd="0" presId="urn:microsoft.com/office/officeart/2008/layout/HorizontalMultiLevelHierarchy"/>
    <dgm:cxn modelId="{8FA58238-F9FF-49B7-8C31-7948CAFAEC25}" type="presParOf" srcId="{261075DE-731C-4347-B502-90F240F3EACB}" destId="{F5245D49-C9EA-4142-99F2-64DFAB00D7BF}" srcOrd="0" destOrd="0" presId="urn:microsoft.com/office/officeart/2008/layout/HorizontalMultiLevelHierarchy"/>
    <dgm:cxn modelId="{ED556D57-6319-4253-884F-DC204A96DE01}" type="presParOf" srcId="{261075DE-731C-4347-B502-90F240F3EACB}" destId="{7377C828-9475-49FF-9DDD-A8D72ACABA3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E9E1A-8AA5-4D06-A8B3-EDA2A51FFAF5}">
      <dsp:nvSpPr>
        <dsp:cNvPr id="0" name=""/>
        <dsp:cNvSpPr/>
      </dsp:nvSpPr>
      <dsp:spPr>
        <a:xfrm>
          <a:off x="5569033" y="2008168"/>
          <a:ext cx="91440" cy="3739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39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49DC66-7453-48AF-A163-6296204D39C7}">
      <dsp:nvSpPr>
        <dsp:cNvPr id="0" name=""/>
        <dsp:cNvSpPr/>
      </dsp:nvSpPr>
      <dsp:spPr>
        <a:xfrm>
          <a:off x="4436218" y="817848"/>
          <a:ext cx="1178534" cy="373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813"/>
              </a:lnTo>
              <a:lnTo>
                <a:pt x="1178534" y="254813"/>
              </a:lnTo>
              <a:lnTo>
                <a:pt x="1178534" y="37391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180C52-6F07-4F2B-86E8-E93CBF7D10E7}">
      <dsp:nvSpPr>
        <dsp:cNvPr id="0" name=""/>
        <dsp:cNvSpPr/>
      </dsp:nvSpPr>
      <dsp:spPr>
        <a:xfrm>
          <a:off x="3997653" y="3198487"/>
          <a:ext cx="91440" cy="3739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39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46B35E-0F2E-4785-9ECA-B02C59ADADF1}">
      <dsp:nvSpPr>
        <dsp:cNvPr id="0" name=""/>
        <dsp:cNvSpPr/>
      </dsp:nvSpPr>
      <dsp:spPr>
        <a:xfrm>
          <a:off x="3257683" y="2008168"/>
          <a:ext cx="785689" cy="373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813"/>
              </a:lnTo>
              <a:lnTo>
                <a:pt x="785689" y="254813"/>
              </a:lnTo>
              <a:lnTo>
                <a:pt x="785689" y="3739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91FBE5-81F1-408A-B5DB-37569B3095F9}">
      <dsp:nvSpPr>
        <dsp:cNvPr id="0" name=""/>
        <dsp:cNvSpPr/>
      </dsp:nvSpPr>
      <dsp:spPr>
        <a:xfrm>
          <a:off x="2426274" y="3198487"/>
          <a:ext cx="91440" cy="3739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39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572C1C-FD5D-425F-8839-26542A69D532}">
      <dsp:nvSpPr>
        <dsp:cNvPr id="0" name=""/>
        <dsp:cNvSpPr/>
      </dsp:nvSpPr>
      <dsp:spPr>
        <a:xfrm>
          <a:off x="2471994" y="2008168"/>
          <a:ext cx="785689" cy="373916"/>
        </a:xfrm>
        <a:custGeom>
          <a:avLst/>
          <a:gdLst/>
          <a:ahLst/>
          <a:cxnLst/>
          <a:rect l="0" t="0" r="0" b="0"/>
          <a:pathLst>
            <a:path>
              <a:moveTo>
                <a:pt x="785689" y="0"/>
              </a:moveTo>
              <a:lnTo>
                <a:pt x="785689" y="254813"/>
              </a:lnTo>
              <a:lnTo>
                <a:pt x="0" y="254813"/>
              </a:lnTo>
              <a:lnTo>
                <a:pt x="0" y="3739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B5DF9E-FC57-4FBF-8A1E-C78890A25B69}">
      <dsp:nvSpPr>
        <dsp:cNvPr id="0" name=""/>
        <dsp:cNvSpPr/>
      </dsp:nvSpPr>
      <dsp:spPr>
        <a:xfrm>
          <a:off x="3257683" y="817848"/>
          <a:ext cx="1178534" cy="373916"/>
        </a:xfrm>
        <a:custGeom>
          <a:avLst/>
          <a:gdLst/>
          <a:ahLst/>
          <a:cxnLst/>
          <a:rect l="0" t="0" r="0" b="0"/>
          <a:pathLst>
            <a:path>
              <a:moveTo>
                <a:pt x="1178534" y="0"/>
              </a:moveTo>
              <a:lnTo>
                <a:pt x="1178534" y="254813"/>
              </a:lnTo>
              <a:lnTo>
                <a:pt x="0" y="254813"/>
              </a:lnTo>
              <a:lnTo>
                <a:pt x="0" y="37391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D364F7-E50E-4DA6-8E1A-94BBE9DA6CE9}">
      <dsp:nvSpPr>
        <dsp:cNvPr id="0" name=""/>
        <dsp:cNvSpPr/>
      </dsp:nvSpPr>
      <dsp:spPr>
        <a:xfrm>
          <a:off x="3793381" y="1445"/>
          <a:ext cx="1285674" cy="8164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8A2581-A1AB-4AD3-B8E1-61E9034BC99E}">
      <dsp:nvSpPr>
        <dsp:cNvPr id="0" name=""/>
        <dsp:cNvSpPr/>
      </dsp:nvSpPr>
      <dsp:spPr>
        <a:xfrm>
          <a:off x="3936234" y="137155"/>
          <a:ext cx="1285674" cy="8164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System środków weryfikacji orzeczeń</a:t>
          </a:r>
        </a:p>
      </dsp:txBody>
      <dsp:txXfrm>
        <a:off x="3960146" y="161067"/>
        <a:ext cx="1237850" cy="768579"/>
      </dsp:txXfrm>
    </dsp:sp>
    <dsp:sp modelId="{58BBC612-8C4F-4366-BCEF-BF34F68BF364}">
      <dsp:nvSpPr>
        <dsp:cNvPr id="0" name=""/>
        <dsp:cNvSpPr/>
      </dsp:nvSpPr>
      <dsp:spPr>
        <a:xfrm>
          <a:off x="2614846" y="1191764"/>
          <a:ext cx="1285674" cy="8164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040B57-4F4C-49DD-BA11-27E993A981AD}">
      <dsp:nvSpPr>
        <dsp:cNvPr id="0" name=""/>
        <dsp:cNvSpPr/>
      </dsp:nvSpPr>
      <dsp:spPr>
        <a:xfrm>
          <a:off x="2757699" y="1327475"/>
          <a:ext cx="1285674" cy="8164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Środki prawne</a:t>
          </a:r>
        </a:p>
      </dsp:txBody>
      <dsp:txXfrm>
        <a:off x="2781611" y="1351387"/>
        <a:ext cx="1237850" cy="768579"/>
      </dsp:txXfrm>
    </dsp:sp>
    <dsp:sp modelId="{9B929589-AC19-44E7-B96D-A90BC196F3AC}">
      <dsp:nvSpPr>
        <dsp:cNvPr id="0" name=""/>
        <dsp:cNvSpPr/>
      </dsp:nvSpPr>
      <dsp:spPr>
        <a:xfrm>
          <a:off x="1829157" y="2382084"/>
          <a:ext cx="1285674" cy="8164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A906EC-13AD-44FA-92DE-1B53534D177F}">
      <dsp:nvSpPr>
        <dsp:cNvPr id="0" name=""/>
        <dsp:cNvSpPr/>
      </dsp:nvSpPr>
      <dsp:spPr>
        <a:xfrm>
          <a:off x="1972009" y="2517794"/>
          <a:ext cx="1285674" cy="8164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Odwoławcze/ zwyczajne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pl-PL" sz="1200" kern="1200" dirty="0"/>
        </a:p>
      </dsp:txBody>
      <dsp:txXfrm>
        <a:off x="1995921" y="2541706"/>
        <a:ext cx="1237850" cy="768579"/>
      </dsp:txXfrm>
    </dsp:sp>
    <dsp:sp modelId="{9C47FF46-ADAA-4A57-87C6-385063A78BEE}">
      <dsp:nvSpPr>
        <dsp:cNvPr id="0" name=""/>
        <dsp:cNvSpPr/>
      </dsp:nvSpPr>
      <dsp:spPr>
        <a:xfrm>
          <a:off x="1829157" y="3572404"/>
          <a:ext cx="1285674" cy="8164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303517-54F4-4696-B0DA-EFE070F5D8AD}">
      <dsp:nvSpPr>
        <dsp:cNvPr id="0" name=""/>
        <dsp:cNvSpPr/>
      </dsp:nvSpPr>
      <dsp:spPr>
        <a:xfrm>
          <a:off x="1972009" y="3708114"/>
          <a:ext cx="1285674" cy="8164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Wnoszone od nieprawomocnych orzeczeń</a:t>
          </a:r>
        </a:p>
      </dsp:txBody>
      <dsp:txXfrm>
        <a:off x="1995921" y="3732026"/>
        <a:ext cx="1237850" cy="768579"/>
      </dsp:txXfrm>
    </dsp:sp>
    <dsp:sp modelId="{378C378D-73F0-4D99-9CC7-79C4014B89BA}">
      <dsp:nvSpPr>
        <dsp:cNvPr id="0" name=""/>
        <dsp:cNvSpPr/>
      </dsp:nvSpPr>
      <dsp:spPr>
        <a:xfrm>
          <a:off x="3400536" y="2382084"/>
          <a:ext cx="1285674" cy="8164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1D2A47-6161-402A-A8D5-BD5886BC5D60}">
      <dsp:nvSpPr>
        <dsp:cNvPr id="0" name=""/>
        <dsp:cNvSpPr/>
      </dsp:nvSpPr>
      <dsp:spPr>
        <a:xfrm>
          <a:off x="3543389" y="2517794"/>
          <a:ext cx="1285674" cy="8164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nadzwyczajne</a:t>
          </a:r>
        </a:p>
      </dsp:txBody>
      <dsp:txXfrm>
        <a:off x="3567301" y="2541706"/>
        <a:ext cx="1237850" cy="768579"/>
      </dsp:txXfrm>
    </dsp:sp>
    <dsp:sp modelId="{FFF6281F-D19D-48B6-924E-9F7568BB0CE6}">
      <dsp:nvSpPr>
        <dsp:cNvPr id="0" name=""/>
        <dsp:cNvSpPr/>
      </dsp:nvSpPr>
      <dsp:spPr>
        <a:xfrm>
          <a:off x="3400536" y="3572404"/>
          <a:ext cx="1285674" cy="8164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C56C9A-9587-446B-8A2A-A053F2D370C1}">
      <dsp:nvSpPr>
        <dsp:cNvPr id="0" name=""/>
        <dsp:cNvSpPr/>
      </dsp:nvSpPr>
      <dsp:spPr>
        <a:xfrm>
          <a:off x="3543389" y="3708114"/>
          <a:ext cx="1285674" cy="8164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Wnoszone od </a:t>
          </a:r>
          <a:r>
            <a:rPr lang="pl-PL" sz="1200" kern="1200"/>
            <a:t>prawomocnych orzeczeń</a:t>
          </a:r>
        </a:p>
      </dsp:txBody>
      <dsp:txXfrm>
        <a:off x="3567301" y="3732026"/>
        <a:ext cx="1237850" cy="768579"/>
      </dsp:txXfrm>
    </dsp:sp>
    <dsp:sp modelId="{175CEF38-9E13-4B5C-9CC8-886B0554A8FC}">
      <dsp:nvSpPr>
        <dsp:cNvPr id="0" name=""/>
        <dsp:cNvSpPr/>
      </dsp:nvSpPr>
      <dsp:spPr>
        <a:xfrm>
          <a:off x="4971916" y="1191764"/>
          <a:ext cx="1285674" cy="8164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129E2D-BB4D-49E7-840F-EE75E59BE1E9}">
      <dsp:nvSpPr>
        <dsp:cNvPr id="0" name=""/>
        <dsp:cNvSpPr/>
      </dsp:nvSpPr>
      <dsp:spPr>
        <a:xfrm>
          <a:off x="5114768" y="1327475"/>
          <a:ext cx="1285674" cy="8164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Pozostałe środki zaskarżenia</a:t>
          </a:r>
        </a:p>
      </dsp:txBody>
      <dsp:txXfrm>
        <a:off x="5138680" y="1351387"/>
        <a:ext cx="1237850" cy="768579"/>
      </dsp:txXfrm>
    </dsp:sp>
    <dsp:sp modelId="{F9E6F919-7318-4546-875A-C8FE530D88BF}">
      <dsp:nvSpPr>
        <dsp:cNvPr id="0" name=""/>
        <dsp:cNvSpPr/>
      </dsp:nvSpPr>
      <dsp:spPr>
        <a:xfrm>
          <a:off x="4971916" y="2382084"/>
          <a:ext cx="1285674" cy="8164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232B4C-110A-467C-A3C2-6CE745E22A42}">
      <dsp:nvSpPr>
        <dsp:cNvPr id="0" name=""/>
        <dsp:cNvSpPr/>
      </dsp:nvSpPr>
      <dsp:spPr>
        <a:xfrm>
          <a:off x="5114768" y="2517794"/>
          <a:ext cx="1285674" cy="8164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Sprzeciw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Zarzuty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skarga</a:t>
          </a:r>
        </a:p>
      </dsp:txBody>
      <dsp:txXfrm>
        <a:off x="5138680" y="2541706"/>
        <a:ext cx="1237850" cy="7685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D6FDFA-87AA-4D0B-86C2-FEE8DD585BE4}">
      <dsp:nvSpPr>
        <dsp:cNvPr id="0" name=""/>
        <dsp:cNvSpPr/>
      </dsp:nvSpPr>
      <dsp:spPr>
        <a:xfrm>
          <a:off x="528110" y="2030523"/>
          <a:ext cx="345519" cy="3291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2759" y="0"/>
              </a:lnTo>
              <a:lnTo>
                <a:pt x="172759" y="329191"/>
              </a:lnTo>
              <a:lnTo>
                <a:pt x="345519" y="329191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688939" y="2183188"/>
        <a:ext cx="23861" cy="23861"/>
      </dsp:txXfrm>
    </dsp:sp>
    <dsp:sp modelId="{6C2E32A7-4339-4592-A236-1DF78E744395}">
      <dsp:nvSpPr>
        <dsp:cNvPr id="0" name=""/>
        <dsp:cNvSpPr/>
      </dsp:nvSpPr>
      <dsp:spPr>
        <a:xfrm>
          <a:off x="528110" y="1701331"/>
          <a:ext cx="345519" cy="329191"/>
        </a:xfrm>
        <a:custGeom>
          <a:avLst/>
          <a:gdLst/>
          <a:ahLst/>
          <a:cxnLst/>
          <a:rect l="0" t="0" r="0" b="0"/>
          <a:pathLst>
            <a:path>
              <a:moveTo>
                <a:pt x="0" y="329191"/>
              </a:moveTo>
              <a:lnTo>
                <a:pt x="172759" y="329191"/>
              </a:lnTo>
              <a:lnTo>
                <a:pt x="172759" y="0"/>
              </a:lnTo>
              <a:lnTo>
                <a:pt x="345519" y="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688939" y="1853996"/>
        <a:ext cx="23861" cy="23861"/>
      </dsp:txXfrm>
    </dsp:sp>
    <dsp:sp modelId="{D35EA0D3-9361-40B3-A2D7-7018E0E478DB}">
      <dsp:nvSpPr>
        <dsp:cNvPr id="0" name=""/>
        <dsp:cNvSpPr/>
      </dsp:nvSpPr>
      <dsp:spPr>
        <a:xfrm rot="16200000">
          <a:off x="-1121313" y="1767170"/>
          <a:ext cx="2772140" cy="52670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Ze względu na sąd rozpoznający sprawę</a:t>
          </a:r>
        </a:p>
      </dsp:txBody>
      <dsp:txXfrm>
        <a:off x="-1121313" y="1767170"/>
        <a:ext cx="2772140" cy="526706"/>
      </dsp:txXfrm>
    </dsp:sp>
    <dsp:sp modelId="{7B1B6743-A84B-4C31-AA24-000F61F61C45}">
      <dsp:nvSpPr>
        <dsp:cNvPr id="0" name=""/>
        <dsp:cNvSpPr/>
      </dsp:nvSpPr>
      <dsp:spPr>
        <a:xfrm>
          <a:off x="873630" y="1437978"/>
          <a:ext cx="1727597" cy="52670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dewolutywne</a:t>
          </a:r>
        </a:p>
      </dsp:txBody>
      <dsp:txXfrm>
        <a:off x="873630" y="1437978"/>
        <a:ext cx="1727597" cy="526706"/>
      </dsp:txXfrm>
    </dsp:sp>
    <dsp:sp modelId="{25F4605C-8B22-4151-8B31-2D44B4C5406D}">
      <dsp:nvSpPr>
        <dsp:cNvPr id="0" name=""/>
        <dsp:cNvSpPr/>
      </dsp:nvSpPr>
      <dsp:spPr>
        <a:xfrm>
          <a:off x="873630" y="2096361"/>
          <a:ext cx="1727597" cy="52670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niedewolutywne</a:t>
          </a:r>
        </a:p>
      </dsp:txBody>
      <dsp:txXfrm>
        <a:off x="873630" y="2096361"/>
        <a:ext cx="1727597" cy="5267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8F4D53-1638-4144-93A0-3C42529B36AF}">
      <dsp:nvSpPr>
        <dsp:cNvPr id="0" name=""/>
        <dsp:cNvSpPr/>
      </dsp:nvSpPr>
      <dsp:spPr>
        <a:xfrm>
          <a:off x="3836639" y="2032000"/>
          <a:ext cx="348738" cy="332258"/>
        </a:xfrm>
        <a:custGeom>
          <a:avLst/>
          <a:gdLst/>
          <a:ahLst/>
          <a:cxnLst/>
          <a:rect l="0" t="0" r="0" b="0"/>
          <a:pathLst>
            <a:path>
              <a:moveTo>
                <a:pt x="348738" y="0"/>
              </a:moveTo>
              <a:lnTo>
                <a:pt x="174369" y="0"/>
              </a:lnTo>
              <a:lnTo>
                <a:pt x="174369" y="332258"/>
              </a:lnTo>
              <a:lnTo>
                <a:pt x="0" y="332258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3998966" y="2186087"/>
        <a:ext cx="24083" cy="24083"/>
      </dsp:txXfrm>
    </dsp:sp>
    <dsp:sp modelId="{5E3B6E93-91BE-4E16-8817-1945D1988FB4}">
      <dsp:nvSpPr>
        <dsp:cNvPr id="0" name=""/>
        <dsp:cNvSpPr/>
      </dsp:nvSpPr>
      <dsp:spPr>
        <a:xfrm>
          <a:off x="1744206" y="1699741"/>
          <a:ext cx="348738" cy="332258"/>
        </a:xfrm>
        <a:custGeom>
          <a:avLst/>
          <a:gdLst/>
          <a:ahLst/>
          <a:cxnLst/>
          <a:rect l="0" t="0" r="0" b="0"/>
          <a:pathLst>
            <a:path>
              <a:moveTo>
                <a:pt x="348738" y="0"/>
              </a:moveTo>
              <a:lnTo>
                <a:pt x="174369" y="0"/>
              </a:lnTo>
              <a:lnTo>
                <a:pt x="174369" y="332258"/>
              </a:lnTo>
              <a:lnTo>
                <a:pt x="0" y="332258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1906533" y="1853828"/>
        <a:ext cx="24083" cy="24083"/>
      </dsp:txXfrm>
    </dsp:sp>
    <dsp:sp modelId="{3DA03B9C-CEF1-44B8-8604-F8DD6C91887C}">
      <dsp:nvSpPr>
        <dsp:cNvPr id="0" name=""/>
        <dsp:cNvSpPr/>
      </dsp:nvSpPr>
      <dsp:spPr>
        <a:xfrm>
          <a:off x="1744206" y="1367482"/>
          <a:ext cx="348738" cy="332258"/>
        </a:xfrm>
        <a:custGeom>
          <a:avLst/>
          <a:gdLst/>
          <a:ahLst/>
          <a:cxnLst/>
          <a:rect l="0" t="0" r="0" b="0"/>
          <a:pathLst>
            <a:path>
              <a:moveTo>
                <a:pt x="348738" y="332258"/>
              </a:moveTo>
              <a:lnTo>
                <a:pt x="174369" y="332258"/>
              </a:lnTo>
              <a:lnTo>
                <a:pt x="174369" y="0"/>
              </a:lnTo>
              <a:lnTo>
                <a:pt x="0" y="0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1906533" y="1521569"/>
        <a:ext cx="24083" cy="24083"/>
      </dsp:txXfrm>
    </dsp:sp>
    <dsp:sp modelId="{56CE8547-8CCF-4BB3-9A82-63DEEC5CA32E}">
      <dsp:nvSpPr>
        <dsp:cNvPr id="0" name=""/>
        <dsp:cNvSpPr/>
      </dsp:nvSpPr>
      <dsp:spPr>
        <a:xfrm>
          <a:off x="3836639" y="1699741"/>
          <a:ext cx="348738" cy="332258"/>
        </a:xfrm>
        <a:custGeom>
          <a:avLst/>
          <a:gdLst/>
          <a:ahLst/>
          <a:cxnLst/>
          <a:rect l="0" t="0" r="0" b="0"/>
          <a:pathLst>
            <a:path>
              <a:moveTo>
                <a:pt x="348738" y="332258"/>
              </a:moveTo>
              <a:lnTo>
                <a:pt x="174369" y="332258"/>
              </a:lnTo>
              <a:lnTo>
                <a:pt x="174369" y="0"/>
              </a:lnTo>
              <a:lnTo>
                <a:pt x="0" y="0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3998966" y="1853828"/>
        <a:ext cx="24083" cy="24083"/>
      </dsp:txXfrm>
    </dsp:sp>
    <dsp:sp modelId="{0DA3F47D-F368-49D5-B241-C36587B9D20A}">
      <dsp:nvSpPr>
        <dsp:cNvPr id="0" name=""/>
        <dsp:cNvSpPr/>
      </dsp:nvSpPr>
      <dsp:spPr>
        <a:xfrm rot="5400000">
          <a:off x="3052200" y="1766192"/>
          <a:ext cx="2797968" cy="53161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Ze względu na kryterium wstrzymania wykonalności orzeczenia</a:t>
          </a:r>
        </a:p>
      </dsp:txBody>
      <dsp:txXfrm>
        <a:off x="3052200" y="1766192"/>
        <a:ext cx="2797968" cy="531614"/>
      </dsp:txXfrm>
    </dsp:sp>
    <dsp:sp modelId="{5214F767-8BFD-4DC5-BD23-0BE141D10C5A}">
      <dsp:nvSpPr>
        <dsp:cNvPr id="0" name=""/>
        <dsp:cNvSpPr/>
      </dsp:nvSpPr>
      <dsp:spPr>
        <a:xfrm>
          <a:off x="2092944" y="1433934"/>
          <a:ext cx="1743694" cy="53161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suspensywne</a:t>
          </a:r>
        </a:p>
      </dsp:txBody>
      <dsp:txXfrm>
        <a:off x="2092944" y="1433934"/>
        <a:ext cx="1743694" cy="531614"/>
      </dsp:txXfrm>
    </dsp:sp>
    <dsp:sp modelId="{6A40D359-BAD6-41CD-B7A7-05751BE7ABC3}">
      <dsp:nvSpPr>
        <dsp:cNvPr id="0" name=""/>
        <dsp:cNvSpPr/>
      </dsp:nvSpPr>
      <dsp:spPr>
        <a:xfrm>
          <a:off x="512" y="1101675"/>
          <a:ext cx="1743694" cy="53161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względnie</a:t>
          </a:r>
        </a:p>
      </dsp:txBody>
      <dsp:txXfrm>
        <a:off x="512" y="1101675"/>
        <a:ext cx="1743694" cy="531614"/>
      </dsp:txXfrm>
    </dsp:sp>
    <dsp:sp modelId="{40C400B0-61BF-4386-A610-E155BBF3FCC1}">
      <dsp:nvSpPr>
        <dsp:cNvPr id="0" name=""/>
        <dsp:cNvSpPr/>
      </dsp:nvSpPr>
      <dsp:spPr>
        <a:xfrm>
          <a:off x="512" y="1766192"/>
          <a:ext cx="1743694" cy="53161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bezwzględnie</a:t>
          </a:r>
        </a:p>
      </dsp:txBody>
      <dsp:txXfrm>
        <a:off x="512" y="1766192"/>
        <a:ext cx="1743694" cy="531614"/>
      </dsp:txXfrm>
    </dsp:sp>
    <dsp:sp modelId="{F5245D49-C9EA-4142-99F2-64DFAB00D7BF}">
      <dsp:nvSpPr>
        <dsp:cNvPr id="0" name=""/>
        <dsp:cNvSpPr/>
      </dsp:nvSpPr>
      <dsp:spPr>
        <a:xfrm>
          <a:off x="2092944" y="2098451"/>
          <a:ext cx="1743694" cy="53161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niesuspensyne</a:t>
          </a:r>
        </a:p>
      </dsp:txBody>
      <dsp:txXfrm>
        <a:off x="2092944" y="2098451"/>
        <a:ext cx="1743694" cy="5316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D17FA3B-C404-4317-B0BC-953931111309}" type="datetimeFigureOut">
              <a:rPr lang="pl-PL" smtClean="0"/>
              <a:t>03.05.2021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509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14882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2662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03.05.2021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3500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03.05.2021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0789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03.05.2021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20041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03.05.2021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83646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03.05.2021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198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03.05.2021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68068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1746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1623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03.05.2021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03.05.2021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03.05.2021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03.05.2021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03.05.2021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D17FA3B-C404-4317-B0BC-953931111309}" type="datetimeFigureOut">
              <a:rPr lang="pl-PL" smtClean="0"/>
              <a:t>03.05.2021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074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Środki zaskarżenia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3229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0C64D-D92A-4B89-8C1E-DECDB3A5D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dirty="0"/>
              <a:t>To musisz wiedzieć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EC5B8-8A80-44A5-A534-F508D4708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Czym są środki zaskarżenia</a:t>
            </a:r>
          </a:p>
          <a:p>
            <a:pPr algn="just"/>
            <a:r>
              <a:rPr lang="pl-PL" dirty="0"/>
              <a:t>Czym są środki odwoławcze,</a:t>
            </a:r>
          </a:p>
          <a:p>
            <a:pPr algn="just"/>
            <a:r>
              <a:rPr lang="pl-PL" dirty="0"/>
              <a:t>Klasyfikacje środków na: zwyczajne i nadzwyczajne, suspensywne, dewolutywne</a:t>
            </a:r>
          </a:p>
          <a:p>
            <a:pPr algn="just"/>
            <a:r>
              <a:rPr lang="pl-PL" dirty="0"/>
              <a:t>Czym jest dewolutywność,</a:t>
            </a:r>
          </a:p>
          <a:p>
            <a:pPr algn="just"/>
            <a:r>
              <a:rPr lang="pl-PL" dirty="0"/>
              <a:t>Czym jest suspensywność.</a:t>
            </a:r>
          </a:p>
        </p:txBody>
      </p:sp>
    </p:spTree>
    <p:extLst>
      <p:ext uri="{BB962C8B-B14F-4D97-AF65-F5344CB8AC3E}">
        <p14:creationId xmlns:p14="http://schemas.microsoft.com/office/powerpoint/2010/main" val="3028999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Podstawowe informacje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7638"/>
            <a:ext cx="8579296" cy="4708525"/>
          </a:xfrm>
        </p:spPr>
        <p:txBody>
          <a:bodyPr>
            <a:normAutofit fontScale="85000" lnSpcReduction="20000"/>
          </a:bodyPr>
          <a:lstStyle/>
          <a:p>
            <a:r>
              <a:rPr lang="pl-PL" sz="2400" dirty="0"/>
              <a:t>Brak definicji legalnej</a:t>
            </a:r>
          </a:p>
          <a:p>
            <a:r>
              <a:rPr lang="pl-PL" sz="2400" dirty="0"/>
              <a:t>Brak regulacji wskazującej katalog środków zaskarżenia</a:t>
            </a:r>
          </a:p>
          <a:p>
            <a:endParaRPr lang="pl-PL" sz="2400" dirty="0"/>
          </a:p>
          <a:p>
            <a:pPr marL="0" indent="0">
              <a:buNone/>
            </a:pPr>
            <a:r>
              <a:rPr lang="pl-PL" sz="1600" b="1" dirty="0"/>
              <a:t>Art.  363.  [Warunki prawomocności]</a:t>
            </a:r>
          </a:p>
          <a:p>
            <a:pPr marL="0" indent="0">
              <a:buNone/>
            </a:pPr>
            <a:r>
              <a:rPr lang="pl-PL" sz="1600" b="1" dirty="0"/>
              <a:t>§  1. </a:t>
            </a:r>
            <a:r>
              <a:rPr lang="pl-PL" sz="1600" dirty="0"/>
              <a:t>Orzeczenie sądu staje się prawomocne, jeżeli nie przysługuje co do niego </a:t>
            </a:r>
            <a:r>
              <a:rPr lang="pl-PL" sz="1600" b="1" dirty="0"/>
              <a:t>środek odwoławczy lub inny środek zaskarżenia</a:t>
            </a:r>
            <a:r>
              <a:rPr lang="pl-PL" sz="1600" dirty="0"/>
              <a:t>.</a:t>
            </a:r>
          </a:p>
          <a:p>
            <a:pPr marL="0" indent="0">
              <a:buNone/>
            </a:pPr>
            <a:endParaRPr lang="pl-PL" sz="1600" dirty="0"/>
          </a:p>
          <a:p>
            <a:pPr marL="0" indent="0">
              <a:buNone/>
            </a:pPr>
            <a:r>
              <a:rPr lang="pl-PL" sz="1600" dirty="0"/>
              <a:t>Mimo częstego posługiwania się przez ustawodawcę terminem środków zaskarżenia, żaden przepis zawierający powyższe sformułowanie nie reguluje instytucji środków zaskarżenia. Można je scharakteryzować jako środki ochrony prawnej służące wzruszalności orzeczeń.</a:t>
            </a:r>
          </a:p>
          <a:p>
            <a:pPr marL="0" indent="0">
              <a:buNone/>
            </a:pPr>
            <a:r>
              <a:rPr lang="pl-PL" sz="1600" dirty="0"/>
              <a:t>Różne są też skutki konkretnych środków zaskarżenia- zmiana, uchylenie, utrata mocy itd.</a:t>
            </a:r>
          </a:p>
          <a:p>
            <a:pPr marL="0" indent="0">
              <a:buNone/>
            </a:pPr>
            <a:r>
              <a:rPr lang="pl-PL" sz="1600" dirty="0"/>
              <a:t>Możliwość wniesienia środka zaskarżenia uwarunkowana jest istnieniem przedmiotu zaskarżenia, tj. istnienia danego orzeczenia. Jeżeli sąd nie orzekł o całości żądania czy nadaniu rygoru natychmiastowej wykonalności powinniśmy skorzystać nie ze środka zaskarżenia, a z regulacji prawnych dot. uzupełnienia orzeczenia.</a:t>
            </a:r>
          </a:p>
          <a:p>
            <a:pPr marL="0" indent="0">
              <a:buNone/>
            </a:pPr>
            <a:endParaRPr lang="pl-PL" sz="1600" dirty="0"/>
          </a:p>
          <a:p>
            <a:pPr marL="0" indent="0">
              <a:buNone/>
            </a:pPr>
            <a:r>
              <a:rPr lang="pl-PL" sz="1600" dirty="0"/>
              <a:t>W skład środków zaskarżenia służących wzruszalności orzeczenia nie będą wchodzić takie środki ochrony prawnej jak: skarga konstytucyjna, skarga do ETPCz- ich celem nie jest bowiem sama wzruszalność- w przypadku skargi konstytucyjnej celem głównym jest ocena zgodności regulacji prawnej z Konstytucją RP.</a:t>
            </a:r>
          </a:p>
          <a:p>
            <a:pPr marL="0" indent="0">
              <a:buNone/>
            </a:pPr>
            <a:endParaRPr lang="pl-PL" sz="1600" dirty="0"/>
          </a:p>
          <a:p>
            <a:pPr marL="0" indent="0">
              <a:buNone/>
            </a:pPr>
            <a:r>
              <a:rPr lang="pl-PL" sz="1600" dirty="0"/>
              <a:t>Środki zaskarżenie służą  usunięciu błędów orzeczenia czy też postępowania, chodzić tutaj będzie o wyeliminowanie wadliwych orzeczeń.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3098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C55D0-C375-4B0F-AFDA-358210847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>
            <a:normAutofit fontScale="90000"/>
          </a:bodyPr>
          <a:lstStyle/>
          <a:p>
            <a:r>
              <a:rPr lang="pl-PL" dirty="0"/>
              <a:t>Katalog środków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50FCE-2D51-4170-9299-B36F800D1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46650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arenR"/>
            </a:pPr>
            <a:r>
              <a:rPr lang="pl-PL" dirty="0"/>
              <a:t>Apelacja</a:t>
            </a:r>
          </a:p>
          <a:p>
            <a:pPr marL="514350" indent="-514350">
              <a:buAutoNum type="arabicParenR"/>
            </a:pPr>
            <a:r>
              <a:rPr lang="pl-PL" dirty="0"/>
              <a:t>zażalenie;</a:t>
            </a:r>
          </a:p>
          <a:p>
            <a:pPr marL="514350" indent="-514350">
              <a:buAutoNum type="arabicParenR"/>
            </a:pPr>
            <a:r>
              <a:rPr lang="pl-PL" dirty="0"/>
              <a:t>skarga kasacyjna;</a:t>
            </a:r>
          </a:p>
          <a:p>
            <a:pPr marL="514350" indent="-514350">
              <a:buAutoNum type="arabicParenR"/>
            </a:pPr>
            <a:r>
              <a:rPr lang="pl-PL" dirty="0"/>
              <a:t>zastrzeżenie do zarządzenia asystenta sędziego o wezwaniu do uiszczenia opłaty;</a:t>
            </a:r>
          </a:p>
          <a:p>
            <a:pPr marL="514350" indent="-514350">
              <a:buAutoNum type="arabicParenR"/>
            </a:pPr>
            <a:r>
              <a:rPr lang="pl-PL" dirty="0"/>
              <a:t>sprzeciw od wyroku zaocznego;</a:t>
            </a:r>
          </a:p>
          <a:p>
            <a:pPr marL="514350" indent="-514350">
              <a:buAutoNum type="arabicParenR"/>
            </a:pPr>
            <a:r>
              <a:rPr lang="pl-PL" dirty="0"/>
              <a:t>skarga na orzeczenie referendarza sądowego;</a:t>
            </a:r>
          </a:p>
          <a:p>
            <a:pPr marL="514350" indent="-514350">
              <a:buAutoNum type="arabicParenR"/>
            </a:pPr>
            <a:r>
              <a:rPr lang="pl-PL" dirty="0"/>
              <a:t>skarga o wznowienie postępowania;</a:t>
            </a:r>
          </a:p>
          <a:p>
            <a:pPr marL="514350" indent="-514350">
              <a:buAutoNum type="arabicParenR"/>
            </a:pPr>
            <a:r>
              <a:rPr lang="pl-PL" dirty="0"/>
              <a:t>skarga o stwierdzenie niezgodności z prawem prawomocnego orzeczenia;</a:t>
            </a:r>
          </a:p>
          <a:p>
            <a:pPr marL="514350" indent="-514350">
              <a:buAutoNum type="arabicParenR"/>
            </a:pPr>
            <a:r>
              <a:rPr lang="pl-PL" dirty="0"/>
              <a:t>zarzuty od nakazu zapłaty w postępowaniu nakazowym;</a:t>
            </a:r>
          </a:p>
          <a:p>
            <a:pPr marL="514350" indent="-514350">
              <a:buAutoNum type="arabicParenR"/>
            </a:pPr>
            <a:r>
              <a:rPr lang="pl-PL" dirty="0"/>
              <a:t>sprzeciw od nakazu zapłaty w postępowaniu upominawczym;</a:t>
            </a:r>
          </a:p>
          <a:p>
            <a:pPr marL="514350" indent="-514350">
              <a:buAutoNum type="arabicParenR"/>
            </a:pPr>
            <a:r>
              <a:rPr lang="pl-PL" dirty="0"/>
              <a:t>sprzeciw od nakazu zapłaty w europejskim postępowaniu nakazowym; </a:t>
            </a:r>
          </a:p>
          <a:p>
            <a:pPr marL="514350" indent="-514350">
              <a:buAutoNum type="arabicParenR"/>
            </a:pPr>
            <a:r>
              <a:rPr lang="pl-PL" dirty="0"/>
              <a:t>sprzeciw od nakazu zapłaty w elektronicznym postępowaniu upominawczym;</a:t>
            </a:r>
          </a:p>
          <a:p>
            <a:pPr marL="514350" indent="-514350">
              <a:buAutoNum type="arabicParenR"/>
            </a:pPr>
            <a:r>
              <a:rPr lang="pl-PL" dirty="0"/>
              <a:t>skarga na czynności komornika;</a:t>
            </a:r>
          </a:p>
          <a:p>
            <a:pPr marL="514350" indent="-514350">
              <a:buAutoNum type="arabicParenR"/>
            </a:pPr>
            <a:r>
              <a:rPr lang="pl-PL" dirty="0"/>
              <a:t>zastrzeżenia do oszacowania wartości dokonanego przez komornika;</a:t>
            </a:r>
          </a:p>
          <a:p>
            <a:pPr marL="514350" indent="-514350">
              <a:buAutoNum type="arabicParenR"/>
            </a:pPr>
            <a:r>
              <a:rPr lang="pl-PL" dirty="0"/>
              <a:t>zarzuty przeciwko planowi podziału sumy uzyskanej z egzekucji;</a:t>
            </a:r>
          </a:p>
          <a:p>
            <a:pPr marL="514350" indent="-514350">
              <a:buAutoNum type="arabicParenR"/>
            </a:pPr>
            <a:r>
              <a:rPr lang="pl-PL" dirty="0"/>
              <a:t>skarga na plan podziału sumy uzyskanej z egzekucji przez zarząd przymusowy; </a:t>
            </a:r>
          </a:p>
          <a:p>
            <a:pPr marL="514350" indent="-514350">
              <a:buAutoNum type="arabicParenR"/>
            </a:pPr>
            <a:r>
              <a:rPr lang="pl-PL" dirty="0"/>
              <a:t>skarga o uchylenie wyroku sądu polubownego;</a:t>
            </a:r>
          </a:p>
          <a:p>
            <a:pPr marL="514350" indent="-514350">
              <a:buAutoNum type="arabicParenR"/>
            </a:pPr>
            <a:r>
              <a:rPr lang="pl-PL" dirty="0"/>
              <a:t>wniosek o unieważnienie prawomocnego orzeczenia (ustawa o SN);</a:t>
            </a:r>
          </a:p>
          <a:p>
            <a:pPr marL="514350" indent="-514350">
              <a:buAutoNum type="arabicParenR"/>
            </a:pPr>
            <a:r>
              <a:rPr lang="pl-PL" dirty="0"/>
              <a:t>skarga nadzwyczajna (ustawa o SN).</a:t>
            </a:r>
          </a:p>
        </p:txBody>
      </p:sp>
    </p:spTree>
    <p:extLst>
      <p:ext uri="{BB962C8B-B14F-4D97-AF65-F5344CB8AC3E}">
        <p14:creationId xmlns:p14="http://schemas.microsoft.com/office/powerpoint/2010/main" val="340267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FE564-8E37-46DC-BAD8-511E42E93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Środki zaskarżenia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B9927-2A38-4E93-86D6-E8E590DD9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pl-PL" dirty="0"/>
              <a:t>Służą do zaskarżania orzeczeń</a:t>
            </a:r>
          </a:p>
          <a:p>
            <a:pPr algn="just"/>
            <a:r>
              <a:rPr lang="pl-PL" dirty="0"/>
              <a:t>Służą do weryfikacji orzeczeń</a:t>
            </a:r>
          </a:p>
          <a:p>
            <a:pPr algn="just"/>
            <a:r>
              <a:rPr lang="pl-PL" dirty="0"/>
              <a:t>W ich skład wchodzą środki odwoławcze oraz inne środki prawne</a:t>
            </a:r>
          </a:p>
          <a:p>
            <a:pPr algn="just"/>
            <a:r>
              <a:rPr lang="pl-PL" dirty="0"/>
              <a:t>Skierowane przeciwko orzeczeniu- zmierza do zmiany/uchylenia (głównie, ale także niekiedy do stwierdzenia nieważności)</a:t>
            </a:r>
          </a:p>
          <a:p>
            <a:pPr algn="just"/>
            <a:r>
              <a:rPr lang="pl-PL" dirty="0"/>
              <a:t>Zasada dwuinstancyjności</a:t>
            </a:r>
          </a:p>
          <a:p>
            <a:pPr algn="just"/>
            <a:r>
              <a:rPr lang="pl-PL" dirty="0"/>
              <a:t>Zasada wyłączności</a:t>
            </a:r>
          </a:p>
          <a:p>
            <a:pPr algn="just"/>
            <a:r>
              <a:rPr lang="pl-PL" dirty="0"/>
              <a:t>Zasada dyspozycyjności</a:t>
            </a:r>
          </a:p>
          <a:p>
            <a:pPr algn="just"/>
            <a:r>
              <a:rPr lang="pl-PL" dirty="0"/>
              <a:t>Składane są poza rozprawą, co do zasady, w formie pisemnej (wyjątek- pracownik/ubezpieczony działający bez adwokata lub radcy prawnego!)</a:t>
            </a:r>
          </a:p>
          <a:p>
            <a:pPr algn="just"/>
            <a:r>
              <a:rPr lang="pl-PL" dirty="0"/>
              <a:t>Powinny spełniać ogólne wymogi dla pism procesowych</a:t>
            </a:r>
          </a:p>
          <a:p>
            <a:pPr algn="just"/>
            <a:r>
              <a:rPr lang="pl-PL" dirty="0"/>
              <a:t>Powinny wskazywać zaskarżane orzeczenie</a:t>
            </a:r>
          </a:p>
          <a:p>
            <a:pPr algn="just"/>
            <a:r>
              <a:rPr lang="pl-PL" dirty="0"/>
              <a:t>Powinny posiadać przytoczenie podstaw zaskarżenia oraz ich uzasadnienie</a:t>
            </a:r>
          </a:p>
          <a:p>
            <a:pPr algn="just"/>
            <a:r>
              <a:rPr lang="pl-PL" dirty="0"/>
              <a:t>Powinny posiadać wniosek o uchylenie lub zmianę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28403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System środków weryfikacji orzeczeń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492332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2932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6F4F6BD-1272-4C7F-B267-39EAD20ED8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8126718"/>
              </p:ext>
            </p:extLst>
          </p:nvPr>
        </p:nvGraphicFramePr>
        <p:xfrm>
          <a:off x="179512" y="177801"/>
          <a:ext cx="8712966" cy="5563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322">
                  <a:extLst>
                    <a:ext uri="{9D8B030D-6E8A-4147-A177-3AD203B41FA5}">
                      <a16:colId xmlns:a16="http://schemas.microsoft.com/office/drawing/2014/main" val="1948924560"/>
                    </a:ext>
                  </a:extLst>
                </a:gridCol>
                <a:gridCol w="2904322">
                  <a:extLst>
                    <a:ext uri="{9D8B030D-6E8A-4147-A177-3AD203B41FA5}">
                      <a16:colId xmlns:a16="http://schemas.microsoft.com/office/drawing/2014/main" val="916089353"/>
                    </a:ext>
                  </a:extLst>
                </a:gridCol>
                <a:gridCol w="2904322">
                  <a:extLst>
                    <a:ext uri="{9D8B030D-6E8A-4147-A177-3AD203B41FA5}">
                      <a16:colId xmlns:a16="http://schemas.microsoft.com/office/drawing/2014/main" val="1333533095"/>
                    </a:ext>
                  </a:extLst>
                </a:gridCol>
              </a:tblGrid>
              <a:tr h="338091">
                <a:tc gridSpan="3">
                  <a:txBody>
                    <a:bodyPr/>
                    <a:lstStyle/>
                    <a:p>
                      <a:pPr algn="ctr"/>
                      <a:r>
                        <a:rPr lang="pl-PL" dirty="0"/>
                        <a:t>System środków zaskarżenia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34228"/>
                  </a:ext>
                </a:extLst>
              </a:tr>
              <a:tr h="591659">
                <a:tc gridSpan="2">
                  <a:txBody>
                    <a:bodyPr/>
                    <a:lstStyle/>
                    <a:p>
                      <a:pPr algn="ctr"/>
                      <a:r>
                        <a:rPr lang="pl-PL" dirty="0"/>
                        <a:t>Środki zaskarżenia zwyczajne- od orzeczeń nieprawomocnych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pl-PL" dirty="0"/>
                        <a:t>Środki zaskarżenia nadzwyczajne- od orzeczeń prawomocnych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1258916"/>
                  </a:ext>
                </a:extLst>
              </a:tr>
              <a:tr h="591659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Środki odwoławcze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Szczególne środki zaskarżenia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5110"/>
                  </a:ext>
                </a:extLst>
              </a:tr>
              <a:tr h="338091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39593"/>
                  </a:ext>
                </a:extLst>
              </a:tr>
              <a:tr h="3551940">
                <a:tc>
                  <a:txBody>
                    <a:bodyPr/>
                    <a:lstStyle/>
                    <a:p>
                      <a:r>
                        <a:rPr lang="pl-PL" sz="1600" dirty="0"/>
                        <a:t>Apelacja</a:t>
                      </a:r>
                    </a:p>
                    <a:p>
                      <a:r>
                        <a:rPr lang="pl-PL" sz="1600" dirty="0"/>
                        <a:t>zażalenie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Sprzeciw od wyroku zaocznego</a:t>
                      </a:r>
                    </a:p>
                    <a:p>
                      <a:r>
                        <a:rPr lang="pl-PL" sz="1600" dirty="0"/>
                        <a:t>Zarzuty od nakazu zapłaty</a:t>
                      </a:r>
                    </a:p>
                    <a:p>
                      <a:r>
                        <a:rPr lang="pl-PL" sz="1600" dirty="0"/>
                        <a:t>Sprzeciw od nakazu zapłaty</a:t>
                      </a:r>
                    </a:p>
                    <a:p>
                      <a:r>
                        <a:rPr lang="pl-PL" sz="1600" dirty="0"/>
                        <a:t>Sprzeciw od europejskiego nakazu zapłaty</a:t>
                      </a:r>
                    </a:p>
                    <a:p>
                      <a:r>
                        <a:rPr lang="pl-PL" sz="1600" dirty="0"/>
                        <a:t>Sprzeciw od nakazu zapłaty z EPU</a:t>
                      </a:r>
                    </a:p>
                    <a:p>
                      <a:r>
                        <a:rPr lang="pl-PL" sz="1600" dirty="0"/>
                        <a:t>Zażalenie do innego składu sądu</a:t>
                      </a:r>
                    </a:p>
                    <a:p>
                      <a:r>
                        <a:rPr lang="pl-PL" sz="1600" dirty="0"/>
                        <a:t>Skarga na orzeczenie referendarza</a:t>
                      </a:r>
                    </a:p>
                    <a:p>
                      <a:r>
                        <a:rPr lang="pl-PL" sz="1600" dirty="0"/>
                        <a:t>Skarga na czynności komornika</a:t>
                      </a:r>
                    </a:p>
                    <a:p>
                      <a:r>
                        <a:rPr lang="pl-PL" sz="1600" dirty="0"/>
                        <a:t>Zarzuty w postępowaniu egzekucyjnym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Skarga kasacyjna</a:t>
                      </a:r>
                    </a:p>
                    <a:p>
                      <a:r>
                        <a:rPr lang="pl-PL" sz="1600" dirty="0"/>
                        <a:t>Skarga o stwierdzenie niezgodności z prawem prawomocnego orzeczenia</a:t>
                      </a:r>
                    </a:p>
                    <a:p>
                      <a:r>
                        <a:rPr lang="pl-PL" sz="1600" dirty="0"/>
                        <a:t>Skarga nadzwyczajna</a:t>
                      </a:r>
                    </a:p>
                    <a:p>
                      <a:r>
                        <a:rPr lang="pl-PL" sz="1600" dirty="0"/>
                        <a:t>Skarga o wznowienie postępowania</a:t>
                      </a:r>
                    </a:p>
                    <a:p>
                      <a:r>
                        <a:rPr lang="pl-PL" sz="1600" dirty="0"/>
                        <a:t>Skarga o uchylenie wyroku sądu polubownego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084668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D1B69B9-9E07-47F8-A2B0-DF67CBB6696B}"/>
              </a:ext>
            </a:extLst>
          </p:cNvPr>
          <p:cNvSpPr txBox="1"/>
          <p:nvPr/>
        </p:nvSpPr>
        <p:spPr>
          <a:xfrm>
            <a:off x="323528" y="6093296"/>
            <a:ext cx="8712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Tabela: A Bieliński, [w:] M. Rzewuski (red.), Postępowanie cywilne, Warszawa 2019 r., s.296-297.</a:t>
            </a:r>
          </a:p>
        </p:txBody>
      </p:sp>
    </p:spTree>
    <p:extLst>
      <p:ext uri="{BB962C8B-B14F-4D97-AF65-F5344CB8AC3E}">
        <p14:creationId xmlns:p14="http://schemas.microsoft.com/office/powerpoint/2010/main" val="2180838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5A737-F3B4-4029-B294-B07FB9883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005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pl-PL" sz="2500" dirty="0"/>
              <a:t>Klasyfikacja- wyjaśnienie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87448-031D-4190-8BA9-B5B97FF4F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0000" lnSpcReduction="20000"/>
          </a:bodyPr>
          <a:lstStyle/>
          <a:p>
            <a:r>
              <a:rPr lang="pl-PL" dirty="0"/>
              <a:t>Zasadniczy podział: zwyczajne, nadzwyczajne. Tutaj kryterium będzie stanowić prawomocność orzeczenia. W ramach środków zwyczajnych wyróżnia się grupę środków odwoławczych oraz grupę innych zwyczajnych środków zaskarżenia.</a:t>
            </a:r>
          </a:p>
          <a:p>
            <a:endParaRPr lang="pl-PL" dirty="0"/>
          </a:p>
          <a:p>
            <a:r>
              <a:rPr lang="pl-PL" dirty="0"/>
              <a:t>Innym kryterium może być podział środków na dewolutywne i niedewolutywne. Dewolutywność- przeniesienie sprawy do sądu wyższej instancji. Środki niedewolutywne powodować będą, że środek ten będzie rozpatrywany przez ten sam sąd, który wydał orzeczenie.</a:t>
            </a:r>
          </a:p>
          <a:p>
            <a:endParaRPr lang="pl-PL" dirty="0"/>
          </a:p>
          <a:p>
            <a:r>
              <a:rPr lang="pl-PL" dirty="0"/>
              <a:t>Kolejne kryterium to suspensywność- wiąże się ze wstrzymaniem wykonalności skarżonego orzeczenia. Wniesienie środka niesuspensywnego nie wstrzymuje wykonania orzeczenia.</a:t>
            </a:r>
          </a:p>
        </p:txBody>
      </p:sp>
    </p:spTree>
    <p:extLst>
      <p:ext uri="{BB962C8B-B14F-4D97-AF65-F5344CB8AC3E}">
        <p14:creationId xmlns:p14="http://schemas.microsoft.com/office/powerpoint/2010/main" val="1592547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3E76994-A69D-47F4-AA73-4DD814BB80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6955144"/>
              </p:ext>
            </p:extLst>
          </p:nvPr>
        </p:nvGraphicFramePr>
        <p:xfrm>
          <a:off x="206152" y="0"/>
          <a:ext cx="2602632" cy="4061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918FE63-EE8B-4811-830E-14E88941C6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7138628"/>
              </p:ext>
            </p:extLst>
          </p:nvPr>
        </p:nvGraphicFramePr>
        <p:xfrm>
          <a:off x="3976466" y="188640"/>
          <a:ext cx="471750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0" y="4132428"/>
            <a:ext cx="89289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err="1"/>
              <a:t>Autoremedura</a:t>
            </a:r>
            <a:r>
              <a:rPr lang="pl-PL" sz="1400" dirty="0"/>
              <a:t>- art. 395 </a:t>
            </a:r>
            <a:r>
              <a:rPr lang="pl-PL" sz="1400" b="1" dirty="0"/>
              <a:t>§2</a:t>
            </a:r>
          </a:p>
          <a:p>
            <a:endParaRPr lang="pl-PL" sz="1400" b="1" dirty="0"/>
          </a:p>
          <a:p>
            <a:r>
              <a:rPr lang="pl-PL" sz="1400" b="1" dirty="0"/>
              <a:t>Przykład: Zażalenie jest </a:t>
            </a:r>
            <a:r>
              <a:rPr lang="pl-PL" sz="1400" dirty="0"/>
              <a:t>względnie dewolutywnym środkiem zaskarżenia, ponieważ sąd, którego postanowienie jest kwestionowane, może sam uwzględnić je, korzystając z instytucji tzw. autokontroli. Zażalenie jest także  względnie suspensywne, bowiem samo wniesienie zażalenia nie powoduje wstrzymania wykonania zaskarżonego postanowienia- może to jednak nastąpić w drodze decyzji sądu. </a:t>
            </a:r>
          </a:p>
          <a:p>
            <a:endParaRPr lang="pl-PL" sz="1400" dirty="0"/>
          </a:p>
          <a:p>
            <a:r>
              <a:rPr lang="pl-PL" sz="1400" b="1" dirty="0"/>
              <a:t>Apelacja jest </a:t>
            </a:r>
            <a:r>
              <a:rPr lang="pl-PL" sz="1400" dirty="0"/>
              <a:t>środkiem bezwzględnie dewolutywnym i bezwzględnie suspensywnym</a:t>
            </a:r>
          </a:p>
        </p:txBody>
      </p:sp>
    </p:spTree>
    <p:extLst>
      <p:ext uri="{BB962C8B-B14F-4D97-AF65-F5344CB8AC3E}">
        <p14:creationId xmlns:p14="http://schemas.microsoft.com/office/powerpoint/2010/main" val="2471383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9C984-6E55-4428-9241-B2E199312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6864" y="30088"/>
            <a:ext cx="8229600" cy="457199"/>
          </a:xfrm>
        </p:spPr>
        <p:txBody>
          <a:bodyPr>
            <a:normAutofit fontScale="90000"/>
          </a:bodyPr>
          <a:lstStyle/>
          <a:p>
            <a:pPr algn="l"/>
            <a:r>
              <a:rPr lang="pl-PL" sz="2500" dirty="0"/>
              <a:t>Warunki dopuszczalności środków zaskarżenia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0B9C7-0FCD-4523-9346-423A31FA5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Istnienie zaskarżonego orzeczenia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Właściwy dla orzeczenia środek zaskarżenia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Legitymacja do wniesienia środka- określana jest na podstawie prawa procesowego (a nie tak jak legitymacja procesowa- na podstawie przepisów prawa materialnego)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Interes we wniesieniu środka</a:t>
            </a:r>
          </a:p>
          <a:p>
            <a:pPr marL="0" indent="0" algn="just">
              <a:buNone/>
            </a:pPr>
            <a:r>
              <a:rPr lang="pl-PL" dirty="0"/>
              <a:t>Tzw. gravamen- zachodzi w razie niezgodności orzeczenia z żądaniem strony</a:t>
            </a:r>
          </a:p>
          <a:p>
            <a:pPr marL="0" indent="0" algn="just">
              <a:buNone/>
            </a:pPr>
            <a:endParaRPr lang="pl-PL" dirty="0"/>
          </a:p>
          <a:p>
            <a:pPr algn="just"/>
            <a:r>
              <a:rPr lang="pl-PL" dirty="0"/>
              <a:t>Zachowanie terminu na wniesienie środka zaskarżenia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Zachowanie przepisanej formy </a:t>
            </a:r>
          </a:p>
        </p:txBody>
      </p:sp>
    </p:spTree>
    <p:extLst>
      <p:ext uri="{BB962C8B-B14F-4D97-AF65-F5344CB8AC3E}">
        <p14:creationId xmlns:p14="http://schemas.microsoft.com/office/powerpoint/2010/main" val="3851285727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C45BB15EBE7584DA6CD114B7EBB8E0B" ma:contentTypeVersion="5" ma:contentTypeDescription="Utwórz nowy dokument." ma:contentTypeScope="" ma:versionID="02fa5f2e04df051299c20410bb31c7ce">
  <xsd:schema xmlns:xsd="http://www.w3.org/2001/XMLSchema" xmlns:xs="http://www.w3.org/2001/XMLSchema" xmlns:p="http://schemas.microsoft.com/office/2006/metadata/properties" xmlns:ns2="d448033f-6250-49be-9b84-7fcdb5ebcbec" targetNamespace="http://schemas.microsoft.com/office/2006/metadata/properties" ma:root="true" ma:fieldsID="c02865e8dde0906a752c605750f43462" ns2:_="">
    <xsd:import namespace="d448033f-6250-49be-9b84-7fcdb5ebcb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48033f-6250-49be-9b84-7fcdb5ebcb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5960266-01B3-43D5-9854-03BDE576BAEF}"/>
</file>

<file path=customXml/itemProps2.xml><?xml version="1.0" encoding="utf-8"?>
<ds:datastoreItem xmlns:ds="http://schemas.openxmlformats.org/officeDocument/2006/customXml" ds:itemID="{0F7D5F43-8452-4EB4-9D14-08EC6BAE8238}"/>
</file>

<file path=customXml/itemProps3.xml><?xml version="1.0" encoding="utf-8"?>
<ds:datastoreItem xmlns:ds="http://schemas.openxmlformats.org/officeDocument/2006/customXml" ds:itemID="{6580DDE8-F681-4990-8186-2DE97790D6A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2928</TotalTime>
  <Words>833</Words>
  <Application>Microsoft Office PowerPoint</Application>
  <PresentationFormat>On-screen Show (4:3)</PresentationFormat>
  <Paragraphs>124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Tw Cen MT</vt:lpstr>
      <vt:lpstr>Tw Cen MT Condensed</vt:lpstr>
      <vt:lpstr>Wingdings 3</vt:lpstr>
      <vt:lpstr>Motyw pakietu Office</vt:lpstr>
      <vt:lpstr>Integral</vt:lpstr>
      <vt:lpstr>Środki zaskarżenia</vt:lpstr>
      <vt:lpstr>Podstawowe informacje</vt:lpstr>
      <vt:lpstr>Katalog środków</vt:lpstr>
      <vt:lpstr>Środki zaskarżenia</vt:lpstr>
      <vt:lpstr>System środków weryfikacji orzeczeń</vt:lpstr>
      <vt:lpstr>PowerPoint Presentation</vt:lpstr>
      <vt:lpstr>Klasyfikacja- wyjaśnienie</vt:lpstr>
      <vt:lpstr>PowerPoint Presentation</vt:lpstr>
      <vt:lpstr>Warunki dopuszczalności środków zaskarżenia</vt:lpstr>
      <vt:lpstr>To musisz wiedzieć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Środki zaskarżenia</dc:title>
  <dc:creator>Martyna Nowak</dc:creator>
  <cp:lastModifiedBy>Martyna Nowak</cp:lastModifiedBy>
  <cp:revision>38</cp:revision>
  <dcterms:created xsi:type="dcterms:W3CDTF">2019-03-19T15:01:08Z</dcterms:created>
  <dcterms:modified xsi:type="dcterms:W3CDTF">2021-05-03T10:40:06Z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0x0101004C45BB15EBE7584DA6CD114B7EBB8E0B</vt:lpwstr>
  </property>
</Properties>
</file>