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12"/>
  </p:notesMasterIdLst>
  <p:sldIdLst>
    <p:sldId id="256" r:id="rId2"/>
    <p:sldId id="257" r:id="rId3"/>
    <p:sldId id="260" r:id="rId4"/>
    <p:sldId id="259" r:id="rId5"/>
    <p:sldId id="261" r:id="rId6"/>
    <p:sldId id="262" r:id="rId7"/>
    <p:sldId id="265" r:id="rId8"/>
    <p:sldId id="266" r:id="rId9"/>
    <p:sldId id="267" r:id="rId10"/>
    <p:sldId id="26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0BBA53-CE1B-41FE-936E-2169C5489B62}" v="2" dt="2024-03-07T13:18:30.311"/>
    <p1510:client id="{8B3A3492-6D9B-4608-AD24-103B91C83034}" v="255" dt="2024-03-07T10:46:19.4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Drabik" userId="763655e4-6852-4e30-b8c6-2856213343ea" providerId="ADAL" clId="{A6626E3D-39C7-4B35-8452-47C83265EA4E}"/>
    <pc:docChg chg="custSel addSld delSld modSld">
      <pc:chgData name="Damian Drabik" userId="763655e4-6852-4e30-b8c6-2856213343ea" providerId="ADAL" clId="{A6626E3D-39C7-4B35-8452-47C83265EA4E}" dt="2024-03-08T09:13:59.640" v="1334" actId="47"/>
      <pc:docMkLst>
        <pc:docMk/>
      </pc:docMkLst>
      <pc:sldChg chg="del">
        <pc:chgData name="Damian Drabik" userId="763655e4-6852-4e30-b8c6-2856213343ea" providerId="ADAL" clId="{A6626E3D-39C7-4B35-8452-47C83265EA4E}" dt="2024-03-08T08:57:22.591" v="0" actId="47"/>
        <pc:sldMkLst>
          <pc:docMk/>
          <pc:sldMk cId="2264471065" sldId="258"/>
        </pc:sldMkLst>
      </pc:sldChg>
      <pc:sldChg chg="modSp mod">
        <pc:chgData name="Damian Drabik" userId="763655e4-6852-4e30-b8c6-2856213343ea" providerId="ADAL" clId="{A6626E3D-39C7-4B35-8452-47C83265EA4E}" dt="2024-03-08T09:13:51.124" v="1333" actId="20577"/>
        <pc:sldMkLst>
          <pc:docMk/>
          <pc:sldMk cId="1831462548" sldId="262"/>
        </pc:sldMkLst>
        <pc:spChg chg="mod">
          <ac:chgData name="Damian Drabik" userId="763655e4-6852-4e30-b8c6-2856213343ea" providerId="ADAL" clId="{A6626E3D-39C7-4B35-8452-47C83265EA4E}" dt="2024-03-08T09:13:51.124" v="1333" actId="20577"/>
          <ac:spMkLst>
            <pc:docMk/>
            <pc:sldMk cId="1831462548" sldId="262"/>
            <ac:spMk id="4" creationId="{E4B74131-6379-B24C-54A8-A4E9605B3B26}"/>
          </ac:spMkLst>
        </pc:spChg>
      </pc:sldChg>
      <pc:sldChg chg="del">
        <pc:chgData name="Damian Drabik" userId="763655e4-6852-4e30-b8c6-2856213343ea" providerId="ADAL" clId="{A6626E3D-39C7-4B35-8452-47C83265EA4E}" dt="2024-03-08T08:57:56.067" v="3" actId="47"/>
        <pc:sldMkLst>
          <pc:docMk/>
          <pc:sldMk cId="2528952731" sldId="263"/>
        </pc:sldMkLst>
      </pc:sldChg>
      <pc:sldChg chg="del">
        <pc:chgData name="Damian Drabik" userId="763655e4-6852-4e30-b8c6-2856213343ea" providerId="ADAL" clId="{A6626E3D-39C7-4B35-8452-47C83265EA4E}" dt="2024-03-08T09:13:59.640" v="1334" actId="47"/>
        <pc:sldMkLst>
          <pc:docMk/>
          <pc:sldMk cId="1883195728" sldId="264"/>
        </pc:sldMkLst>
      </pc:sldChg>
      <pc:sldChg chg="modSp add mod">
        <pc:chgData name="Damian Drabik" userId="763655e4-6852-4e30-b8c6-2856213343ea" providerId="ADAL" clId="{A6626E3D-39C7-4B35-8452-47C83265EA4E}" dt="2024-03-08T09:08:59.184" v="647" actId="20577"/>
        <pc:sldMkLst>
          <pc:docMk/>
          <pc:sldMk cId="282136292" sldId="267"/>
        </pc:sldMkLst>
        <pc:spChg chg="mod">
          <ac:chgData name="Damian Drabik" userId="763655e4-6852-4e30-b8c6-2856213343ea" providerId="ADAL" clId="{A6626E3D-39C7-4B35-8452-47C83265EA4E}" dt="2024-03-08T09:08:59.184" v="647" actId="20577"/>
          <ac:spMkLst>
            <pc:docMk/>
            <pc:sldMk cId="282136292" sldId="267"/>
            <ac:spMk id="4" creationId="{EB283304-3C56-C832-E345-4BA1F1E5839A}"/>
          </ac:spMkLst>
        </pc:spChg>
      </pc:sldChg>
      <pc:sldChg chg="modSp add mod">
        <pc:chgData name="Damian Drabik" userId="763655e4-6852-4e30-b8c6-2856213343ea" providerId="ADAL" clId="{A6626E3D-39C7-4B35-8452-47C83265EA4E}" dt="2024-03-08T09:13:35.094" v="1327" actId="20577"/>
        <pc:sldMkLst>
          <pc:docMk/>
          <pc:sldMk cId="2626911788" sldId="268"/>
        </pc:sldMkLst>
        <pc:spChg chg="mod">
          <ac:chgData name="Damian Drabik" userId="763655e4-6852-4e30-b8c6-2856213343ea" providerId="ADAL" clId="{A6626E3D-39C7-4B35-8452-47C83265EA4E}" dt="2024-03-08T09:10:07.560" v="657" actId="20577"/>
          <ac:spMkLst>
            <pc:docMk/>
            <pc:sldMk cId="2626911788" sldId="268"/>
            <ac:spMk id="2" creationId="{B9544A1A-E4A6-703D-FE1E-923959E7FD0C}"/>
          </ac:spMkLst>
        </pc:spChg>
        <pc:spChg chg="mod">
          <ac:chgData name="Damian Drabik" userId="763655e4-6852-4e30-b8c6-2856213343ea" providerId="ADAL" clId="{A6626E3D-39C7-4B35-8452-47C83265EA4E}" dt="2024-03-08T09:13:35.094" v="1327" actId="20577"/>
          <ac:spMkLst>
            <pc:docMk/>
            <pc:sldMk cId="2626911788" sldId="268"/>
            <ac:spMk id="4" creationId="{B73C0054-CAAF-45A8-04FE-E4C178C33923}"/>
          </ac:spMkLst>
        </pc:spChg>
      </pc:sldChg>
    </pc:docChg>
  </pc:docChgLst>
  <pc:docChgLst>
    <pc:chgData name="Damian Drabik" userId="763655e4-6852-4e30-b8c6-2856213343ea" providerId="ADAL" clId="{2E0BBA53-CE1B-41FE-936E-2169C5489B62}"/>
    <pc:docChg chg="custSel addSld modSld">
      <pc:chgData name="Damian Drabik" userId="763655e4-6852-4e30-b8c6-2856213343ea" providerId="ADAL" clId="{2E0BBA53-CE1B-41FE-936E-2169C5489B62}" dt="2024-03-07T13:31:24.648" v="1597" actId="20577"/>
      <pc:docMkLst>
        <pc:docMk/>
      </pc:docMkLst>
      <pc:sldChg chg="modSp mod">
        <pc:chgData name="Damian Drabik" userId="763655e4-6852-4e30-b8c6-2856213343ea" providerId="ADAL" clId="{2E0BBA53-CE1B-41FE-936E-2169C5489B62}" dt="2024-03-07T13:03:18.991" v="0" actId="114"/>
        <pc:sldMkLst>
          <pc:docMk/>
          <pc:sldMk cId="1146292073" sldId="257"/>
        </pc:sldMkLst>
        <pc:spChg chg="mod">
          <ac:chgData name="Damian Drabik" userId="763655e4-6852-4e30-b8c6-2856213343ea" providerId="ADAL" clId="{2E0BBA53-CE1B-41FE-936E-2169C5489B62}" dt="2024-03-07T13:03:18.991" v="0" actId="114"/>
          <ac:spMkLst>
            <pc:docMk/>
            <pc:sldMk cId="1146292073" sldId="257"/>
            <ac:spMk id="2" creationId="{E0256539-A73E-D519-353A-9CCD595477D0}"/>
          </ac:spMkLst>
        </pc:spChg>
      </pc:sldChg>
      <pc:sldChg chg="modSp mod">
        <pc:chgData name="Damian Drabik" userId="763655e4-6852-4e30-b8c6-2856213343ea" providerId="ADAL" clId="{2E0BBA53-CE1B-41FE-936E-2169C5489B62}" dt="2024-03-07T13:16:21.542" v="273" actId="2711"/>
        <pc:sldMkLst>
          <pc:docMk/>
          <pc:sldMk cId="1831462548" sldId="262"/>
        </pc:sldMkLst>
        <pc:spChg chg="mod">
          <ac:chgData name="Damian Drabik" userId="763655e4-6852-4e30-b8c6-2856213343ea" providerId="ADAL" clId="{2E0BBA53-CE1B-41FE-936E-2169C5489B62}" dt="2024-03-07T13:16:21.542" v="273" actId="2711"/>
          <ac:spMkLst>
            <pc:docMk/>
            <pc:sldMk cId="1831462548" sldId="262"/>
            <ac:spMk id="4" creationId="{E4B74131-6379-B24C-54A8-A4E9605B3B26}"/>
          </ac:spMkLst>
        </pc:spChg>
      </pc:sldChg>
      <pc:sldChg chg="add">
        <pc:chgData name="Damian Drabik" userId="763655e4-6852-4e30-b8c6-2856213343ea" providerId="ADAL" clId="{2E0BBA53-CE1B-41FE-936E-2169C5489B62}" dt="2024-03-07T13:16:30.971" v="274" actId="2890"/>
        <pc:sldMkLst>
          <pc:docMk/>
          <pc:sldMk cId="2528952731" sldId="263"/>
        </pc:sldMkLst>
      </pc:sldChg>
      <pc:sldChg chg="modSp add mod">
        <pc:chgData name="Damian Drabik" userId="763655e4-6852-4e30-b8c6-2856213343ea" providerId="ADAL" clId="{2E0BBA53-CE1B-41FE-936E-2169C5489B62}" dt="2024-03-07T13:17:45.036" v="276" actId="20577"/>
        <pc:sldMkLst>
          <pc:docMk/>
          <pc:sldMk cId="1883195728" sldId="264"/>
        </pc:sldMkLst>
        <pc:spChg chg="mod">
          <ac:chgData name="Damian Drabik" userId="763655e4-6852-4e30-b8c6-2856213343ea" providerId="ADAL" clId="{2E0BBA53-CE1B-41FE-936E-2169C5489B62}" dt="2024-03-07T13:17:45.036" v="276" actId="20577"/>
          <ac:spMkLst>
            <pc:docMk/>
            <pc:sldMk cId="1883195728" sldId="264"/>
            <ac:spMk id="4" creationId="{2B70CB5F-FDC6-C648-84B9-293FF30B2641}"/>
          </ac:spMkLst>
        </pc:spChg>
      </pc:sldChg>
      <pc:sldChg chg="modSp add mod">
        <pc:chgData name="Damian Drabik" userId="763655e4-6852-4e30-b8c6-2856213343ea" providerId="ADAL" clId="{2E0BBA53-CE1B-41FE-936E-2169C5489B62}" dt="2024-03-07T13:22:17.867" v="857" actId="1076"/>
        <pc:sldMkLst>
          <pc:docMk/>
          <pc:sldMk cId="1875208757" sldId="265"/>
        </pc:sldMkLst>
        <pc:spChg chg="mod">
          <ac:chgData name="Damian Drabik" userId="763655e4-6852-4e30-b8c6-2856213343ea" providerId="ADAL" clId="{2E0BBA53-CE1B-41FE-936E-2169C5489B62}" dt="2024-03-07T13:22:17.867" v="857" actId="1076"/>
          <ac:spMkLst>
            <pc:docMk/>
            <pc:sldMk cId="1875208757" sldId="265"/>
            <ac:spMk id="4" creationId="{F0729476-7ADE-6316-F1E1-6F5AEDD7BDC7}"/>
          </ac:spMkLst>
        </pc:spChg>
      </pc:sldChg>
      <pc:sldChg chg="modSp add mod">
        <pc:chgData name="Damian Drabik" userId="763655e4-6852-4e30-b8c6-2856213343ea" providerId="ADAL" clId="{2E0BBA53-CE1B-41FE-936E-2169C5489B62}" dt="2024-03-07T13:31:24.648" v="1597" actId="20577"/>
        <pc:sldMkLst>
          <pc:docMk/>
          <pc:sldMk cId="512211315" sldId="266"/>
        </pc:sldMkLst>
        <pc:spChg chg="mod">
          <ac:chgData name="Damian Drabik" userId="763655e4-6852-4e30-b8c6-2856213343ea" providerId="ADAL" clId="{2E0BBA53-CE1B-41FE-936E-2169C5489B62}" dt="2024-03-07T13:31:24.648" v="1597" actId="20577"/>
          <ac:spMkLst>
            <pc:docMk/>
            <pc:sldMk cId="512211315" sldId="266"/>
            <ac:spMk id="4" creationId="{D30ED290-62CA-BC80-E119-669FC63B3EF8}"/>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1584CE-FDCE-46AE-A3BF-83C46DBE7E10}" type="doc">
      <dgm:prSet loTypeId="urn:microsoft.com/office/officeart/2005/8/layout/hProcess9" loCatId="process" qsTypeId="urn:microsoft.com/office/officeart/2005/8/quickstyle/simple5" qsCatId="simple" csTypeId="urn:microsoft.com/office/officeart/2005/8/colors/accent2_3" csCatId="accent2" phldr="1"/>
      <dgm:spPr/>
    </dgm:pt>
    <dgm:pt modelId="{53837F10-5D0B-4BAA-99FB-1CD09A13CD9C}">
      <dgm:prSet phldrT="[Tekst]" custT="1"/>
      <dgm:spPr/>
      <dgm:t>
        <a:bodyPr/>
        <a:lstStyle/>
        <a:p>
          <a:r>
            <a:rPr lang="pl-PL" sz="2400" dirty="0"/>
            <a:t>Przygotowanie</a:t>
          </a:r>
        </a:p>
      </dgm:t>
    </dgm:pt>
    <dgm:pt modelId="{901A5AC9-5AD9-406C-8094-E31FB69273F0}" type="parTrans" cxnId="{261767B2-3C68-4747-A828-9CF80F6936C6}">
      <dgm:prSet/>
      <dgm:spPr/>
      <dgm:t>
        <a:bodyPr/>
        <a:lstStyle/>
        <a:p>
          <a:endParaRPr lang="pl-PL"/>
        </a:p>
      </dgm:t>
    </dgm:pt>
    <dgm:pt modelId="{2A417DB7-742E-4285-B546-3FEAB39587F6}" type="sibTrans" cxnId="{261767B2-3C68-4747-A828-9CF80F6936C6}">
      <dgm:prSet/>
      <dgm:spPr/>
      <dgm:t>
        <a:bodyPr/>
        <a:lstStyle/>
        <a:p>
          <a:endParaRPr lang="pl-PL"/>
        </a:p>
      </dgm:t>
    </dgm:pt>
    <dgm:pt modelId="{11EAA605-29D3-4EA0-9ED4-34D7F7E2F933}">
      <dgm:prSet phldrT="[Tekst]" custT="1"/>
      <dgm:spPr/>
      <dgm:t>
        <a:bodyPr/>
        <a:lstStyle/>
        <a:p>
          <a:r>
            <a:rPr lang="pl-PL" sz="2400" dirty="0"/>
            <a:t>Usiłowanie</a:t>
          </a:r>
        </a:p>
      </dgm:t>
    </dgm:pt>
    <dgm:pt modelId="{45140C49-2B8E-4971-B9E9-B484C334C24D}" type="parTrans" cxnId="{1FF9B238-4C8E-41EA-A806-5CC0F51AF59E}">
      <dgm:prSet/>
      <dgm:spPr/>
      <dgm:t>
        <a:bodyPr/>
        <a:lstStyle/>
        <a:p>
          <a:endParaRPr lang="pl-PL"/>
        </a:p>
      </dgm:t>
    </dgm:pt>
    <dgm:pt modelId="{93A6B123-A84D-4AC0-9F9F-7C09F7136FD3}" type="sibTrans" cxnId="{1FF9B238-4C8E-41EA-A806-5CC0F51AF59E}">
      <dgm:prSet/>
      <dgm:spPr/>
      <dgm:t>
        <a:bodyPr/>
        <a:lstStyle/>
        <a:p>
          <a:endParaRPr lang="pl-PL"/>
        </a:p>
      </dgm:t>
    </dgm:pt>
    <dgm:pt modelId="{7C7C6E02-8F81-4205-8286-F9090D33BB70}">
      <dgm:prSet phldrT="[Tekst]" custT="1"/>
      <dgm:spPr/>
      <dgm:t>
        <a:bodyPr/>
        <a:lstStyle/>
        <a:p>
          <a:r>
            <a:rPr lang="pl-PL" sz="2400" dirty="0"/>
            <a:t>Dokonanie</a:t>
          </a:r>
        </a:p>
      </dgm:t>
    </dgm:pt>
    <dgm:pt modelId="{E6A47772-EA42-4F9C-931A-64177533ED58}" type="parTrans" cxnId="{8B0BFDBC-FC62-499B-AB55-BB4A21ADA9BC}">
      <dgm:prSet/>
      <dgm:spPr/>
      <dgm:t>
        <a:bodyPr/>
        <a:lstStyle/>
        <a:p>
          <a:endParaRPr lang="pl-PL"/>
        </a:p>
      </dgm:t>
    </dgm:pt>
    <dgm:pt modelId="{3AA90D32-E77C-459F-BB39-6426CA966484}" type="sibTrans" cxnId="{8B0BFDBC-FC62-499B-AB55-BB4A21ADA9BC}">
      <dgm:prSet/>
      <dgm:spPr/>
      <dgm:t>
        <a:bodyPr/>
        <a:lstStyle/>
        <a:p>
          <a:endParaRPr lang="pl-PL"/>
        </a:p>
      </dgm:t>
    </dgm:pt>
    <dgm:pt modelId="{628C340A-7055-4398-8A2A-F9194068B61C}" type="pres">
      <dgm:prSet presAssocID="{B11584CE-FDCE-46AE-A3BF-83C46DBE7E10}" presName="CompostProcess" presStyleCnt="0">
        <dgm:presLayoutVars>
          <dgm:dir/>
          <dgm:resizeHandles val="exact"/>
        </dgm:presLayoutVars>
      </dgm:prSet>
      <dgm:spPr/>
    </dgm:pt>
    <dgm:pt modelId="{123516B5-39FA-4C0C-8A09-E1E54ED47E7D}" type="pres">
      <dgm:prSet presAssocID="{B11584CE-FDCE-46AE-A3BF-83C46DBE7E10}" presName="arrow" presStyleLbl="bgShp" presStyleIdx="0" presStyleCnt="1"/>
      <dgm:spPr/>
    </dgm:pt>
    <dgm:pt modelId="{BFBD78BF-A985-4A5E-806D-615FB103B03D}" type="pres">
      <dgm:prSet presAssocID="{B11584CE-FDCE-46AE-A3BF-83C46DBE7E10}" presName="linearProcess" presStyleCnt="0"/>
      <dgm:spPr/>
    </dgm:pt>
    <dgm:pt modelId="{20069876-2775-4BCC-8B73-ACCC6B34BD31}" type="pres">
      <dgm:prSet presAssocID="{53837F10-5D0B-4BAA-99FB-1CD09A13CD9C}" presName="textNode" presStyleLbl="node1" presStyleIdx="0" presStyleCnt="3">
        <dgm:presLayoutVars>
          <dgm:bulletEnabled val="1"/>
        </dgm:presLayoutVars>
      </dgm:prSet>
      <dgm:spPr/>
    </dgm:pt>
    <dgm:pt modelId="{C34C005E-F0D0-4DC2-AA54-85A73C92833B}" type="pres">
      <dgm:prSet presAssocID="{2A417DB7-742E-4285-B546-3FEAB39587F6}" presName="sibTrans" presStyleCnt="0"/>
      <dgm:spPr/>
    </dgm:pt>
    <dgm:pt modelId="{86DB4DFB-6B08-466A-9CF7-92452427030B}" type="pres">
      <dgm:prSet presAssocID="{11EAA605-29D3-4EA0-9ED4-34D7F7E2F933}" presName="textNode" presStyleLbl="node1" presStyleIdx="1" presStyleCnt="3">
        <dgm:presLayoutVars>
          <dgm:bulletEnabled val="1"/>
        </dgm:presLayoutVars>
      </dgm:prSet>
      <dgm:spPr/>
    </dgm:pt>
    <dgm:pt modelId="{FB1B3873-94B9-4A2C-B374-FF61CC4A56FE}" type="pres">
      <dgm:prSet presAssocID="{93A6B123-A84D-4AC0-9F9F-7C09F7136FD3}" presName="sibTrans" presStyleCnt="0"/>
      <dgm:spPr/>
    </dgm:pt>
    <dgm:pt modelId="{DAAE6DAA-11A6-4871-95D7-345F74C008CF}" type="pres">
      <dgm:prSet presAssocID="{7C7C6E02-8F81-4205-8286-F9090D33BB70}" presName="textNode" presStyleLbl="node1" presStyleIdx="2" presStyleCnt="3">
        <dgm:presLayoutVars>
          <dgm:bulletEnabled val="1"/>
        </dgm:presLayoutVars>
      </dgm:prSet>
      <dgm:spPr/>
    </dgm:pt>
  </dgm:ptLst>
  <dgm:cxnLst>
    <dgm:cxn modelId="{47401801-ED38-4E38-AEAF-0BAB24E5175E}" type="presOf" srcId="{7C7C6E02-8F81-4205-8286-F9090D33BB70}" destId="{DAAE6DAA-11A6-4871-95D7-345F74C008CF}" srcOrd="0" destOrd="0" presId="urn:microsoft.com/office/officeart/2005/8/layout/hProcess9"/>
    <dgm:cxn modelId="{A6BB532B-6B22-461F-BC90-0F38D70CFA03}" type="presOf" srcId="{11EAA605-29D3-4EA0-9ED4-34D7F7E2F933}" destId="{86DB4DFB-6B08-466A-9CF7-92452427030B}" srcOrd="0" destOrd="0" presId="urn:microsoft.com/office/officeart/2005/8/layout/hProcess9"/>
    <dgm:cxn modelId="{1FF9B238-4C8E-41EA-A806-5CC0F51AF59E}" srcId="{B11584CE-FDCE-46AE-A3BF-83C46DBE7E10}" destId="{11EAA605-29D3-4EA0-9ED4-34D7F7E2F933}" srcOrd="1" destOrd="0" parTransId="{45140C49-2B8E-4971-B9E9-B484C334C24D}" sibTransId="{93A6B123-A84D-4AC0-9F9F-7C09F7136FD3}"/>
    <dgm:cxn modelId="{261767B2-3C68-4747-A828-9CF80F6936C6}" srcId="{B11584CE-FDCE-46AE-A3BF-83C46DBE7E10}" destId="{53837F10-5D0B-4BAA-99FB-1CD09A13CD9C}" srcOrd="0" destOrd="0" parTransId="{901A5AC9-5AD9-406C-8094-E31FB69273F0}" sibTransId="{2A417DB7-742E-4285-B546-3FEAB39587F6}"/>
    <dgm:cxn modelId="{8B0BFDBC-FC62-499B-AB55-BB4A21ADA9BC}" srcId="{B11584CE-FDCE-46AE-A3BF-83C46DBE7E10}" destId="{7C7C6E02-8F81-4205-8286-F9090D33BB70}" srcOrd="2" destOrd="0" parTransId="{E6A47772-EA42-4F9C-931A-64177533ED58}" sibTransId="{3AA90D32-E77C-459F-BB39-6426CA966484}"/>
    <dgm:cxn modelId="{DF887CDB-B332-4A43-8C74-D1E2DB833D06}" type="presOf" srcId="{53837F10-5D0B-4BAA-99FB-1CD09A13CD9C}" destId="{20069876-2775-4BCC-8B73-ACCC6B34BD31}" srcOrd="0" destOrd="0" presId="urn:microsoft.com/office/officeart/2005/8/layout/hProcess9"/>
    <dgm:cxn modelId="{AC6050F9-E656-4CC2-862E-F8206F11FFE2}" type="presOf" srcId="{B11584CE-FDCE-46AE-A3BF-83C46DBE7E10}" destId="{628C340A-7055-4398-8A2A-F9194068B61C}" srcOrd="0" destOrd="0" presId="urn:microsoft.com/office/officeart/2005/8/layout/hProcess9"/>
    <dgm:cxn modelId="{68FC1D9F-3B9B-4323-B350-376D75350A7F}" type="presParOf" srcId="{628C340A-7055-4398-8A2A-F9194068B61C}" destId="{123516B5-39FA-4C0C-8A09-E1E54ED47E7D}" srcOrd="0" destOrd="0" presId="urn:microsoft.com/office/officeart/2005/8/layout/hProcess9"/>
    <dgm:cxn modelId="{EE0464BC-2D2A-42CF-9018-AA2198EA7161}" type="presParOf" srcId="{628C340A-7055-4398-8A2A-F9194068B61C}" destId="{BFBD78BF-A985-4A5E-806D-615FB103B03D}" srcOrd="1" destOrd="0" presId="urn:microsoft.com/office/officeart/2005/8/layout/hProcess9"/>
    <dgm:cxn modelId="{4DF614F2-D1D9-4D86-BC02-2928C9D2EB08}" type="presParOf" srcId="{BFBD78BF-A985-4A5E-806D-615FB103B03D}" destId="{20069876-2775-4BCC-8B73-ACCC6B34BD31}" srcOrd="0" destOrd="0" presId="urn:microsoft.com/office/officeart/2005/8/layout/hProcess9"/>
    <dgm:cxn modelId="{9426617C-B207-42DF-91C7-ED851EA5997D}" type="presParOf" srcId="{BFBD78BF-A985-4A5E-806D-615FB103B03D}" destId="{C34C005E-F0D0-4DC2-AA54-85A73C92833B}" srcOrd="1" destOrd="0" presId="urn:microsoft.com/office/officeart/2005/8/layout/hProcess9"/>
    <dgm:cxn modelId="{DE9B9690-4F6A-4545-9CAF-03B48D701F71}" type="presParOf" srcId="{BFBD78BF-A985-4A5E-806D-615FB103B03D}" destId="{86DB4DFB-6B08-466A-9CF7-92452427030B}" srcOrd="2" destOrd="0" presId="urn:microsoft.com/office/officeart/2005/8/layout/hProcess9"/>
    <dgm:cxn modelId="{A11B4EF0-9FEA-457B-8508-BF3E4236D38B}" type="presParOf" srcId="{BFBD78BF-A985-4A5E-806D-615FB103B03D}" destId="{FB1B3873-94B9-4A2C-B374-FF61CC4A56FE}" srcOrd="3" destOrd="0" presId="urn:microsoft.com/office/officeart/2005/8/layout/hProcess9"/>
    <dgm:cxn modelId="{745D4591-2C42-49BE-B3F6-EE023B5A6CD8}" type="presParOf" srcId="{BFBD78BF-A985-4A5E-806D-615FB103B03D}" destId="{DAAE6DAA-11A6-4871-95D7-345F74C008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3516B5-39FA-4C0C-8A09-E1E54ED47E7D}">
      <dsp:nvSpPr>
        <dsp:cNvPr id="0" name=""/>
        <dsp:cNvSpPr/>
      </dsp:nvSpPr>
      <dsp:spPr>
        <a:xfrm>
          <a:off x="632936" y="0"/>
          <a:ext cx="7173276" cy="3695261"/>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20069876-2775-4BCC-8B73-ACCC6B34BD31}">
      <dsp:nvSpPr>
        <dsp:cNvPr id="0" name=""/>
        <dsp:cNvSpPr/>
      </dsp:nvSpPr>
      <dsp:spPr>
        <a:xfrm>
          <a:off x="0" y="1108578"/>
          <a:ext cx="2531744" cy="1478104"/>
        </a:xfrm>
        <a:prstGeom prst="roundRect">
          <a:avLst/>
        </a:prstGeom>
        <a:gradFill rotWithShape="0">
          <a:gsLst>
            <a:gs pos="0">
              <a:schemeClr val="accent2">
                <a:shade val="80000"/>
                <a:hueOff val="0"/>
                <a:satOff val="0"/>
                <a:lumOff val="0"/>
                <a:alphaOff val="0"/>
                <a:tint val="97000"/>
                <a:satMod val="100000"/>
                <a:lumMod val="102000"/>
              </a:schemeClr>
            </a:gs>
            <a:gs pos="50000">
              <a:schemeClr val="accent2">
                <a:shade val="80000"/>
                <a:hueOff val="0"/>
                <a:satOff val="0"/>
                <a:lumOff val="0"/>
                <a:alphaOff val="0"/>
                <a:shade val="100000"/>
                <a:satMod val="103000"/>
                <a:lumMod val="100000"/>
              </a:schemeClr>
            </a:gs>
            <a:gs pos="100000">
              <a:schemeClr val="accent2">
                <a:shade val="80000"/>
                <a:hueOff val="0"/>
                <a:satOff val="0"/>
                <a:lumOff val="0"/>
                <a:alphaOff val="0"/>
                <a:shade val="93000"/>
                <a:satMod val="110000"/>
                <a:lumMod val="99000"/>
              </a:schemeClr>
            </a:gs>
          </a:gsLst>
          <a:lin ang="5400000" scaled="0"/>
        </a:gradFill>
        <a:ln>
          <a:noFill/>
        </a:ln>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dirty="0"/>
            <a:t>Przygotowanie</a:t>
          </a:r>
        </a:p>
      </dsp:txBody>
      <dsp:txXfrm>
        <a:off x="72155" y="1180733"/>
        <a:ext cx="2387434" cy="1333794"/>
      </dsp:txXfrm>
    </dsp:sp>
    <dsp:sp modelId="{86DB4DFB-6B08-466A-9CF7-92452427030B}">
      <dsp:nvSpPr>
        <dsp:cNvPr id="0" name=""/>
        <dsp:cNvSpPr/>
      </dsp:nvSpPr>
      <dsp:spPr>
        <a:xfrm>
          <a:off x="2953702" y="1108578"/>
          <a:ext cx="2531744" cy="1478104"/>
        </a:xfrm>
        <a:prstGeom prst="roundRect">
          <a:avLst/>
        </a:prstGeom>
        <a:gradFill rotWithShape="0">
          <a:gsLst>
            <a:gs pos="0">
              <a:schemeClr val="accent2">
                <a:shade val="80000"/>
                <a:hueOff val="16578"/>
                <a:satOff val="829"/>
                <a:lumOff val="9376"/>
                <a:alphaOff val="0"/>
                <a:tint val="97000"/>
                <a:satMod val="100000"/>
                <a:lumMod val="102000"/>
              </a:schemeClr>
            </a:gs>
            <a:gs pos="50000">
              <a:schemeClr val="accent2">
                <a:shade val="80000"/>
                <a:hueOff val="16578"/>
                <a:satOff val="829"/>
                <a:lumOff val="9376"/>
                <a:alphaOff val="0"/>
                <a:shade val="100000"/>
                <a:satMod val="103000"/>
                <a:lumMod val="100000"/>
              </a:schemeClr>
            </a:gs>
            <a:gs pos="100000">
              <a:schemeClr val="accent2">
                <a:shade val="80000"/>
                <a:hueOff val="16578"/>
                <a:satOff val="829"/>
                <a:lumOff val="9376"/>
                <a:alphaOff val="0"/>
                <a:shade val="93000"/>
                <a:satMod val="110000"/>
                <a:lumMod val="99000"/>
              </a:schemeClr>
            </a:gs>
          </a:gsLst>
          <a:lin ang="5400000" scaled="0"/>
        </a:gradFill>
        <a:ln>
          <a:noFill/>
        </a:ln>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dirty="0"/>
            <a:t>Usiłowanie</a:t>
          </a:r>
        </a:p>
      </dsp:txBody>
      <dsp:txXfrm>
        <a:off x="3025857" y="1180733"/>
        <a:ext cx="2387434" cy="1333794"/>
      </dsp:txXfrm>
    </dsp:sp>
    <dsp:sp modelId="{DAAE6DAA-11A6-4871-95D7-345F74C008CF}">
      <dsp:nvSpPr>
        <dsp:cNvPr id="0" name=""/>
        <dsp:cNvSpPr/>
      </dsp:nvSpPr>
      <dsp:spPr>
        <a:xfrm>
          <a:off x="5907404" y="1108578"/>
          <a:ext cx="2531744" cy="1478104"/>
        </a:xfrm>
        <a:prstGeom prst="roundRect">
          <a:avLst/>
        </a:prstGeom>
        <a:gradFill rotWithShape="0">
          <a:gsLst>
            <a:gs pos="0">
              <a:schemeClr val="accent2">
                <a:shade val="80000"/>
                <a:hueOff val="33157"/>
                <a:satOff val="1658"/>
                <a:lumOff val="18751"/>
                <a:alphaOff val="0"/>
                <a:tint val="97000"/>
                <a:satMod val="100000"/>
                <a:lumMod val="102000"/>
              </a:schemeClr>
            </a:gs>
            <a:gs pos="50000">
              <a:schemeClr val="accent2">
                <a:shade val="80000"/>
                <a:hueOff val="33157"/>
                <a:satOff val="1658"/>
                <a:lumOff val="18751"/>
                <a:alphaOff val="0"/>
                <a:shade val="100000"/>
                <a:satMod val="103000"/>
                <a:lumMod val="100000"/>
              </a:schemeClr>
            </a:gs>
            <a:gs pos="100000">
              <a:schemeClr val="accent2">
                <a:shade val="80000"/>
                <a:hueOff val="33157"/>
                <a:satOff val="1658"/>
                <a:lumOff val="18751"/>
                <a:alphaOff val="0"/>
                <a:shade val="93000"/>
                <a:satMod val="110000"/>
                <a:lumMod val="99000"/>
              </a:schemeClr>
            </a:gs>
          </a:gsLst>
          <a:lin ang="5400000" scaled="0"/>
        </a:gradFill>
        <a:ln>
          <a:noFill/>
        </a:ln>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dirty="0"/>
            <a:t>Dokonanie</a:t>
          </a:r>
        </a:p>
      </dsp:txBody>
      <dsp:txXfrm>
        <a:off x="5979559" y="1180733"/>
        <a:ext cx="2387434" cy="133379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6A72A3-75E5-411C-A7CA-96CEB057FF9C}" type="datetimeFigureOut">
              <a:rPr lang="pl-PL" smtClean="0"/>
              <a:t>08.03.2024</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EA40E9-67EB-40DD-8D33-68E3FC205F7D}" type="slidenum">
              <a:rPr lang="pl-PL" smtClean="0"/>
              <a:t>‹#›</a:t>
            </a:fld>
            <a:endParaRPr lang="pl-PL"/>
          </a:p>
        </p:txBody>
      </p:sp>
    </p:spTree>
    <p:extLst>
      <p:ext uri="{BB962C8B-B14F-4D97-AF65-F5344CB8AC3E}">
        <p14:creationId xmlns:p14="http://schemas.microsoft.com/office/powerpoint/2010/main" val="3524997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pl-PL"/>
              <a:t>Kliknij, aby edytować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p>
            <a:fld id="{0BDC4764-F656-4735-9820-9886F8DF1D6A}" type="datetime1">
              <a:rPr lang="en-US" smtClean="0"/>
              <a:t>3/8/2024</a:t>
            </a:fld>
            <a:endParaRPr lang="en-US" dirty="0"/>
          </a:p>
        </p:txBody>
      </p:sp>
      <p:sp>
        <p:nvSpPr>
          <p:cNvPr id="8" name="Footer Placeholder 7"/>
          <p:cNvSpPr>
            <a:spLocks noGrp="1"/>
          </p:cNvSpPr>
          <p:nvPr>
            <p:ph type="ftr" sz="quarter" idx="11"/>
          </p:nvPr>
        </p:nvSpPr>
        <p:spPr/>
        <p:txBody>
          <a:bodyPr/>
          <a:lstStyle/>
          <a:p>
            <a:r>
              <a:rPr lang="en-US"/>
              <a:t>Sample Footer Text</a:t>
            </a:r>
            <a:endParaRPr lang="en-US" dirty="0"/>
          </a:p>
        </p:txBody>
      </p:sp>
      <p:sp>
        <p:nvSpPr>
          <p:cNvPr id="9" name="Slide Number Placeholder 8"/>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3445290755"/>
      </p:ext>
    </p:extLst>
  </p:cSld>
  <p:clrMapOvr>
    <a:overrideClrMapping bg1="dk1" tx1="lt1" bg2="dk2" tx2="lt2" accent1="accent1" accent2="accent2" accent3="accent3" accent4="accent4" accent5="accent5" accent6="accent6" hlink="hlink" folHlink="folHlink"/>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0BDC4764-F656-4735-9820-9886F8DF1D6A}" type="datetime1">
              <a:rPr lang="en-US" smtClean="0"/>
              <a:t>3/8/2024</a:t>
            </a:fld>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3944043652"/>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0BDC4764-F656-4735-9820-9886F8DF1D6A}" type="datetime1">
              <a:rPr lang="en-US" smtClean="0"/>
              <a:t>3/8/2024</a:t>
            </a:fld>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1085926846"/>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0BDC4764-F656-4735-9820-9886F8DF1D6A}" type="datetime1">
              <a:rPr lang="en-US" smtClean="0"/>
              <a:t>3/8/2024</a:t>
            </a:fld>
            <a:endParaRPr lang="en-US" dirty="0"/>
          </a:p>
        </p:txBody>
      </p:sp>
      <p:sp>
        <p:nvSpPr>
          <p:cNvPr id="8" name="Footer Placeholder 7"/>
          <p:cNvSpPr>
            <a:spLocks noGrp="1"/>
          </p:cNvSpPr>
          <p:nvPr>
            <p:ph type="ftr" sz="quarter" idx="11"/>
          </p:nvPr>
        </p:nvSpPr>
        <p:spPr/>
        <p:txBody>
          <a:bodyPr/>
          <a:lstStyle/>
          <a:p>
            <a:r>
              <a:rPr lang="en-US"/>
              <a:t>Sample Footer Text</a:t>
            </a:r>
            <a:endParaRPr lang="en-US" dirty="0"/>
          </a:p>
        </p:txBody>
      </p:sp>
      <p:sp>
        <p:nvSpPr>
          <p:cNvPr id="9" name="Slide Number Placeholder 8"/>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3589487514"/>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pl-PL"/>
              <a:t>Kliknij, aby edytować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0BDC4764-F656-4735-9820-9886F8DF1D6A}" type="datetime1">
              <a:rPr lang="en-US" smtClean="0"/>
              <a:t>3/8/2024</a:t>
            </a:fld>
            <a:endParaRPr lang="en-US" dirty="0"/>
          </a:p>
        </p:txBody>
      </p:sp>
      <p:sp>
        <p:nvSpPr>
          <p:cNvPr id="8" name="Footer Placeholder 7"/>
          <p:cNvSpPr>
            <a:spLocks noGrp="1"/>
          </p:cNvSpPr>
          <p:nvPr>
            <p:ph type="ftr" sz="quarter" idx="11"/>
          </p:nvPr>
        </p:nvSpPr>
        <p:spPr/>
        <p:txBody>
          <a:bodyPr/>
          <a:lstStyle/>
          <a:p>
            <a:r>
              <a:rPr lang="en-US"/>
              <a:t>Sample Footer Text</a:t>
            </a:r>
            <a:endParaRPr lang="en-US" dirty="0"/>
          </a:p>
        </p:txBody>
      </p:sp>
      <p:sp>
        <p:nvSpPr>
          <p:cNvPr id="9" name="Slide Number Placeholder 8"/>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3613050146"/>
      </p:ext>
    </p:extLst>
  </p:cSld>
  <p:clrMapOvr>
    <a:overrideClrMapping bg1="dk1" tx1="lt1" bg2="dk2" tx2="lt2" accent1="accent1" accent2="accent2" accent3="accent3" accent4="accent4" accent5="accent5" accent6="accent6" hlink="hlink" folHlink="folHlink"/>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8" name="Date Placeholder 7"/>
          <p:cNvSpPr>
            <a:spLocks noGrp="1"/>
          </p:cNvSpPr>
          <p:nvPr>
            <p:ph type="dt" sz="half" idx="10"/>
          </p:nvPr>
        </p:nvSpPr>
        <p:spPr/>
        <p:txBody>
          <a:bodyPr/>
          <a:lstStyle/>
          <a:p>
            <a:fld id="{0BDC4764-F656-4735-9820-9886F8DF1D6A}" type="datetime1">
              <a:rPr lang="en-US" smtClean="0"/>
              <a:t>3/8/2024</a:t>
            </a:fld>
            <a:endParaRPr lang="en-US" dirty="0"/>
          </a:p>
        </p:txBody>
      </p:sp>
      <p:sp>
        <p:nvSpPr>
          <p:cNvPr id="9" name="Footer Placeholder 8"/>
          <p:cNvSpPr>
            <a:spLocks noGrp="1"/>
          </p:cNvSpPr>
          <p:nvPr>
            <p:ph type="ftr" sz="quarter" idx="11"/>
          </p:nvPr>
        </p:nvSpPr>
        <p:spPr/>
        <p:txBody>
          <a:bodyPr/>
          <a:lstStyle/>
          <a:p>
            <a:r>
              <a:rPr lang="en-US"/>
              <a:t>Sample Footer Text</a:t>
            </a:r>
            <a:endParaRPr lang="en-US" dirty="0"/>
          </a:p>
        </p:txBody>
      </p:sp>
      <p:sp>
        <p:nvSpPr>
          <p:cNvPr id="10" name="Slide Number Placeholder 9"/>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2539937515"/>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583436" y="3143250"/>
            <a:ext cx="4270248" cy="2596776"/>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0BDC4764-F656-4735-9820-9886F8DF1D6A}" type="datetime1">
              <a:rPr lang="en-US" smtClean="0"/>
              <a:t>3/8/2024</a:t>
            </a:fld>
            <a:endParaRPr lang="en-US" dirty="0"/>
          </a:p>
        </p:txBody>
      </p:sp>
      <p:sp>
        <p:nvSpPr>
          <p:cNvPr id="8" name="Footer Placeholder 7"/>
          <p:cNvSpPr>
            <a:spLocks noGrp="1"/>
          </p:cNvSpPr>
          <p:nvPr>
            <p:ph type="ftr" sz="quarter" idx="11"/>
          </p:nvPr>
        </p:nvSpPr>
        <p:spPr/>
        <p:txBody>
          <a:bodyPr/>
          <a:lstStyle/>
          <a:p>
            <a:r>
              <a:rPr lang="en-US"/>
              <a:t>Sample Footer Text</a:t>
            </a:r>
            <a:endParaRPr lang="en-US" dirty="0"/>
          </a:p>
        </p:txBody>
      </p:sp>
      <p:sp>
        <p:nvSpPr>
          <p:cNvPr id="9" name="Slide Number Placeholder 8"/>
          <p:cNvSpPr>
            <a:spLocks noGrp="1"/>
          </p:cNvSpPr>
          <p:nvPr>
            <p:ph type="sldNum" sz="quarter" idx="12"/>
          </p:nvPr>
        </p:nvSpPr>
        <p:spPr/>
        <p:txBody>
          <a:bodyPr/>
          <a:lstStyle/>
          <a:p>
            <a:fld id="{C68AC1EC-23E2-4F0E-A5A4-674EC8DB954E}" type="slidenum">
              <a:rPr lang="en-US" smtClean="0"/>
              <a:pPr/>
              <a:t>‹#›</a:t>
            </a:fld>
            <a:endParaRPr lang="en-US"/>
          </a:p>
        </p:txBody>
      </p:sp>
      <p:sp>
        <p:nvSpPr>
          <p:cNvPr id="10" name="Title 9"/>
          <p:cNvSpPr>
            <a:spLocks noGrp="1"/>
          </p:cNvSpPr>
          <p:nvPr>
            <p:ph type="title"/>
          </p:nvPr>
        </p:nvSpPr>
        <p:spPr/>
        <p:txBody>
          <a:bodyPr/>
          <a:lstStyle/>
          <a:p>
            <a:r>
              <a:rPr lang="pl-PL"/>
              <a:t>Kliknij, aby edytować styl</a:t>
            </a:r>
            <a:endParaRPr lang="en-US" dirty="0"/>
          </a:p>
        </p:txBody>
      </p:sp>
    </p:spTree>
    <p:extLst>
      <p:ext uri="{BB962C8B-B14F-4D97-AF65-F5344CB8AC3E}">
        <p14:creationId xmlns:p14="http://schemas.microsoft.com/office/powerpoint/2010/main" val="3498229216"/>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0BDC4764-F656-4735-9820-9886F8DF1D6A}" type="datetime1">
              <a:rPr lang="en-US" smtClean="0"/>
              <a:t>3/8/2024</a:t>
            </a:fld>
            <a:endParaRPr lang="en-US" dirty="0"/>
          </a:p>
        </p:txBody>
      </p:sp>
      <p:sp>
        <p:nvSpPr>
          <p:cNvPr id="4" name="Footer Placeholder 3"/>
          <p:cNvSpPr>
            <a:spLocks noGrp="1"/>
          </p:cNvSpPr>
          <p:nvPr>
            <p:ph type="ftr" sz="quarter" idx="11"/>
          </p:nvPr>
        </p:nvSpPr>
        <p:spPr/>
        <p:txBody>
          <a:bodyPr/>
          <a:lstStyle/>
          <a:p>
            <a:r>
              <a:rPr lang="en-US"/>
              <a:t>Sample Footer Text</a:t>
            </a:r>
            <a:endParaRPr lang="en-US" dirty="0"/>
          </a:p>
        </p:txBody>
      </p:sp>
      <p:sp>
        <p:nvSpPr>
          <p:cNvPr id="5" name="Slide Number Placeholder 4"/>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3546845065"/>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DC4764-F656-4735-9820-9886F8DF1D6A}" type="datetime1">
              <a:rPr lang="en-US" smtClean="0"/>
              <a:t>3/8/2024</a:t>
            </a:fld>
            <a:endParaRPr lang="en-US" dirty="0"/>
          </a:p>
        </p:txBody>
      </p:sp>
      <p:sp>
        <p:nvSpPr>
          <p:cNvPr id="3" name="Footer Placeholder 2"/>
          <p:cNvSpPr>
            <a:spLocks noGrp="1"/>
          </p:cNvSpPr>
          <p:nvPr>
            <p:ph type="ftr" sz="quarter" idx="11"/>
          </p:nvPr>
        </p:nvSpPr>
        <p:spPr/>
        <p:txBody>
          <a:bodyPr/>
          <a:lstStyle/>
          <a:p>
            <a:r>
              <a:rPr lang="en-US"/>
              <a:t>Sample Footer Text</a:t>
            </a:r>
            <a:endParaRPr lang="en-US" dirty="0"/>
          </a:p>
        </p:txBody>
      </p:sp>
      <p:sp>
        <p:nvSpPr>
          <p:cNvPr id="4" name="Slide Number Placeholder 3"/>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66027127"/>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pl-PL"/>
              <a:t>Kliknij, aby edytować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9" name="Date Placeholder 8"/>
          <p:cNvSpPr>
            <a:spLocks noGrp="1"/>
          </p:cNvSpPr>
          <p:nvPr>
            <p:ph type="dt" sz="half" idx="10"/>
          </p:nvPr>
        </p:nvSpPr>
        <p:spPr/>
        <p:txBody>
          <a:bodyPr/>
          <a:lstStyle/>
          <a:p>
            <a:fld id="{0BDC4764-F656-4735-9820-9886F8DF1D6A}" type="datetime1">
              <a:rPr lang="en-US" smtClean="0"/>
              <a:t>3/8/2024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r>
              <a:rPr lang="en-US"/>
              <a:t>Sample Footer Text</a:t>
            </a:r>
            <a:endParaRPr lang="en-US" dirty="0"/>
          </a:p>
        </p:txBody>
      </p:sp>
      <p:sp>
        <p:nvSpPr>
          <p:cNvPr id="11" name="Slide Number Placeholder 10"/>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2506502801"/>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BDC4764-F656-4735-9820-9886F8DF1D6A}" type="datetime1">
              <a:rPr lang="en-US" smtClean="0"/>
              <a:t>3/8/2024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r>
              <a:rPr lang="en-US"/>
              <a:t>Sample Footer Text</a:t>
            </a:r>
            <a:endParaRPr lang="en-US" dirty="0"/>
          </a:p>
        </p:txBody>
      </p:sp>
      <p:sp>
        <p:nvSpPr>
          <p:cNvPr id="10" name="Slide Number Placeholder 9"/>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2835581136"/>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0BDC4764-F656-4735-9820-9886F8DF1D6A}" type="datetime1">
              <a:rPr lang="en-US" smtClean="0"/>
              <a:t>3/8/2024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r>
              <a:rPr lang="en-US"/>
              <a:t>Sample Footer Text</a:t>
            </a:r>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C68AC1EC-23E2-4F0E-A5A4-674EC8DB954E}" type="slidenum">
              <a:rPr lang="en-US" smtClean="0"/>
              <a:pPr/>
              <a:t>‹#›</a:t>
            </a:fld>
            <a:endParaRPr lang="en-US"/>
          </a:p>
        </p:txBody>
      </p:sp>
    </p:spTree>
    <p:extLst>
      <p:ext uri="{BB962C8B-B14F-4D97-AF65-F5344CB8AC3E}">
        <p14:creationId xmlns:p14="http://schemas.microsoft.com/office/powerpoint/2010/main" val="3038590627"/>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hf hdr="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165103-C911-B677-4BA7-4D06AA45B03B}"/>
              </a:ext>
            </a:extLst>
          </p:cNvPr>
          <p:cNvSpPr>
            <a:spLocks noGrp="1"/>
          </p:cNvSpPr>
          <p:nvPr>
            <p:ph type="ctrTitle"/>
          </p:nvPr>
        </p:nvSpPr>
        <p:spPr>
          <a:xfrm>
            <a:off x="1608512" y="1613613"/>
            <a:ext cx="8974975" cy="2528596"/>
          </a:xfrm>
        </p:spPr>
        <p:txBody>
          <a:bodyPr>
            <a:noAutofit/>
          </a:bodyPr>
          <a:lstStyle/>
          <a:p>
            <a:r>
              <a:rPr lang="pl-PL" sz="2400" dirty="0"/>
              <a:t>Formy stadialne</a:t>
            </a:r>
          </a:p>
        </p:txBody>
      </p:sp>
      <p:sp>
        <p:nvSpPr>
          <p:cNvPr id="3" name="Podtytuł 2">
            <a:extLst>
              <a:ext uri="{FF2B5EF4-FFF2-40B4-BE49-F238E27FC236}">
                <a16:creationId xmlns:a16="http://schemas.microsoft.com/office/drawing/2014/main" id="{7E615BEB-795B-1C3D-5D8F-8EBA567B5A51}"/>
              </a:ext>
            </a:extLst>
          </p:cNvPr>
          <p:cNvSpPr>
            <a:spLocks noGrp="1"/>
          </p:cNvSpPr>
          <p:nvPr>
            <p:ph type="subTitle" idx="1"/>
          </p:nvPr>
        </p:nvSpPr>
        <p:spPr/>
        <p:txBody>
          <a:bodyPr>
            <a:normAutofit lnSpcReduction="10000"/>
          </a:bodyPr>
          <a:lstStyle/>
          <a:p>
            <a:endParaRPr lang="pl-PL" dirty="0"/>
          </a:p>
          <a:p>
            <a:r>
              <a:rPr lang="pl-PL" dirty="0"/>
              <a:t>Mgr Damian Drabik</a:t>
            </a:r>
          </a:p>
          <a:p>
            <a:r>
              <a:rPr lang="pl-PL" dirty="0"/>
              <a:t>Katedra Prawa Karnego Materialnego </a:t>
            </a:r>
            <a:r>
              <a:rPr lang="pl-PL" dirty="0" err="1"/>
              <a:t>WPAiE</a:t>
            </a:r>
            <a:r>
              <a:rPr lang="pl-PL" dirty="0"/>
              <a:t> </a:t>
            </a:r>
            <a:r>
              <a:rPr lang="pl-PL" dirty="0" err="1"/>
              <a:t>UWr</a:t>
            </a:r>
            <a:endParaRPr lang="pl-PL" dirty="0"/>
          </a:p>
        </p:txBody>
      </p:sp>
      <p:sp>
        <p:nvSpPr>
          <p:cNvPr id="6" name="Symbol zastępczy numeru slajdu 5">
            <a:extLst>
              <a:ext uri="{FF2B5EF4-FFF2-40B4-BE49-F238E27FC236}">
                <a16:creationId xmlns:a16="http://schemas.microsoft.com/office/drawing/2014/main" id="{7E34618C-22CF-F136-C057-B65DD6C153B8}"/>
              </a:ext>
            </a:extLst>
          </p:cNvPr>
          <p:cNvSpPr>
            <a:spLocks noGrp="1"/>
          </p:cNvSpPr>
          <p:nvPr>
            <p:ph type="sldNum" sz="quarter" idx="12"/>
          </p:nvPr>
        </p:nvSpPr>
        <p:spPr/>
        <p:txBody>
          <a:bodyPr/>
          <a:lstStyle/>
          <a:p>
            <a:fld id="{C68AC1EC-23E2-4F0E-A5A4-674EC8DB954E}" type="slidenum">
              <a:rPr lang="en-US" smtClean="0"/>
              <a:t>1</a:t>
            </a:fld>
            <a:endParaRPr lang="en-US"/>
          </a:p>
        </p:txBody>
      </p:sp>
    </p:spTree>
    <p:extLst>
      <p:ext uri="{BB962C8B-B14F-4D97-AF65-F5344CB8AC3E}">
        <p14:creationId xmlns:p14="http://schemas.microsoft.com/office/powerpoint/2010/main" val="4266533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99D432-6671-7DDE-B893-4B79F20614CE}"/>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04A46685-D520-7F3A-2ED8-701FCEBE3C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53DC4FA-279D-2059-154F-0CCDFF14E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84C9E90-EC5E-BDE0-F1A1-6987FA0567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9544A1A-E4A6-703D-FE1E-923959E7FD0C}"/>
              </a:ext>
            </a:extLst>
          </p:cNvPr>
          <p:cNvSpPr>
            <a:spLocks noGrp="1"/>
          </p:cNvSpPr>
          <p:nvPr>
            <p:ph type="title"/>
          </p:nvPr>
        </p:nvSpPr>
        <p:spPr>
          <a:xfrm>
            <a:off x="2231136" y="467418"/>
            <a:ext cx="7729728" cy="1188720"/>
          </a:xfrm>
          <a:solidFill>
            <a:srgbClr val="FFFFFF"/>
          </a:solidFill>
        </p:spPr>
        <p:txBody>
          <a:bodyPr>
            <a:normAutofit/>
          </a:bodyPr>
          <a:lstStyle/>
          <a:p>
            <a:r>
              <a:rPr lang="pl-PL" dirty="0"/>
              <a:t>dokonanie</a:t>
            </a:r>
          </a:p>
        </p:txBody>
      </p:sp>
      <p:sp>
        <p:nvSpPr>
          <p:cNvPr id="6" name="Symbol zastępczy numeru slajdu 5">
            <a:extLst>
              <a:ext uri="{FF2B5EF4-FFF2-40B4-BE49-F238E27FC236}">
                <a16:creationId xmlns:a16="http://schemas.microsoft.com/office/drawing/2014/main" id="{E8812D60-9926-E9E5-109B-083A72DFECD1}"/>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10</a:t>
            </a:fld>
            <a:endParaRPr lang="en-US"/>
          </a:p>
        </p:txBody>
      </p:sp>
      <p:sp>
        <p:nvSpPr>
          <p:cNvPr id="4" name="Symbol zastępczy zawartości 3">
            <a:extLst>
              <a:ext uri="{FF2B5EF4-FFF2-40B4-BE49-F238E27FC236}">
                <a16:creationId xmlns:a16="http://schemas.microsoft.com/office/drawing/2014/main" id="{B73C0054-CAAF-45A8-04FE-E4C178C33923}"/>
              </a:ext>
            </a:extLst>
          </p:cNvPr>
          <p:cNvSpPr>
            <a:spLocks noGrp="1"/>
          </p:cNvSpPr>
          <p:nvPr>
            <p:ph idx="1"/>
          </p:nvPr>
        </p:nvSpPr>
        <p:spPr>
          <a:xfrm>
            <a:off x="2231136" y="1878008"/>
            <a:ext cx="7729728" cy="3101983"/>
          </a:xfrm>
        </p:spPr>
        <p:txBody>
          <a:bodyPr>
            <a:noAutofit/>
          </a:bodyPr>
          <a:lstStyle/>
          <a:p>
            <a:pPr algn="just"/>
            <a:r>
              <a:rPr lang="pl-PL" sz="2000" dirty="0"/>
              <a:t>Dokonanie, jako ostatni etap realizacji przestępstwa, ma miejsce wówczas, gdy sprawca zrealizował pełen zestaw znamion, jakie składają się na dany typ czynu zabronionego.</a:t>
            </a:r>
          </a:p>
          <a:p>
            <a:pPr algn="just"/>
            <a:r>
              <a:rPr lang="pl-PL" sz="2000" dirty="0"/>
              <a:t>W przypadku przestępstw formalnych o dokonaniu mówimy wówczas, gdy zostało zrealizowane znamię czasownikowe określające sposób zachowania sprawcy. Dla dokonania przestępstwa materialnego konieczne jest natomiast wystąpienie określonego w ustawie skutku.</a:t>
            </a:r>
          </a:p>
          <a:p>
            <a:pPr algn="just"/>
            <a:r>
              <a:rPr lang="pl-PL" sz="2000" dirty="0"/>
              <a:t>Pojęcie dokonania należy odróżniać od pojęcia popełnienia przestępstwa. Każde dokonanie jest popełnieniem, lecz nie każde popełnienie jest dokonaniem, gdyż można popełnić przestępstwo w formie usiłowania.</a:t>
            </a:r>
          </a:p>
          <a:p>
            <a:pPr algn="just"/>
            <a:endParaRPr lang="pl-PL" sz="2000" dirty="0"/>
          </a:p>
        </p:txBody>
      </p:sp>
    </p:spTree>
    <p:extLst>
      <p:ext uri="{BB962C8B-B14F-4D97-AF65-F5344CB8AC3E}">
        <p14:creationId xmlns:p14="http://schemas.microsoft.com/office/powerpoint/2010/main" val="2626911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0256539-A73E-D519-353A-9CCD595477D0}"/>
              </a:ext>
            </a:extLst>
          </p:cNvPr>
          <p:cNvSpPr>
            <a:spLocks noGrp="1"/>
          </p:cNvSpPr>
          <p:nvPr>
            <p:ph type="title"/>
          </p:nvPr>
        </p:nvSpPr>
        <p:spPr>
          <a:xfrm>
            <a:off x="2231136" y="467418"/>
            <a:ext cx="7729728" cy="1188720"/>
          </a:xfrm>
          <a:solidFill>
            <a:srgbClr val="FFFFFF"/>
          </a:solidFill>
        </p:spPr>
        <p:txBody>
          <a:bodyPr>
            <a:normAutofit/>
          </a:bodyPr>
          <a:lstStyle/>
          <a:p>
            <a:r>
              <a:rPr lang="pl-PL" dirty="0"/>
              <a:t>Konstrukcja pochodu przestępstwa (</a:t>
            </a:r>
            <a:r>
              <a:rPr lang="pl-PL" i="1" dirty="0" err="1"/>
              <a:t>iter</a:t>
            </a:r>
            <a:r>
              <a:rPr lang="pl-PL" i="1" dirty="0"/>
              <a:t> </a:t>
            </a:r>
            <a:r>
              <a:rPr lang="pl-PL" i="1" dirty="0" err="1"/>
              <a:t>delicti</a:t>
            </a:r>
            <a:r>
              <a:rPr lang="pl-PL" dirty="0"/>
              <a:t>)</a:t>
            </a:r>
          </a:p>
        </p:txBody>
      </p:sp>
      <p:graphicFrame>
        <p:nvGraphicFramePr>
          <p:cNvPr id="7" name="Symbol zastępczy zawartości 6">
            <a:extLst>
              <a:ext uri="{FF2B5EF4-FFF2-40B4-BE49-F238E27FC236}">
                <a16:creationId xmlns:a16="http://schemas.microsoft.com/office/drawing/2014/main" id="{C7B138FA-49D4-E145-ECB2-91986D65576E}"/>
              </a:ext>
            </a:extLst>
          </p:cNvPr>
          <p:cNvGraphicFramePr>
            <a:graphicFrameLocks noGrp="1"/>
          </p:cNvGraphicFramePr>
          <p:nvPr>
            <p:ph idx="1"/>
            <p:extLst>
              <p:ext uri="{D42A27DB-BD31-4B8C-83A1-F6EECF244321}">
                <p14:modId xmlns:p14="http://schemas.microsoft.com/office/powerpoint/2010/main" val="2499954426"/>
              </p:ext>
            </p:extLst>
          </p:nvPr>
        </p:nvGraphicFramePr>
        <p:xfrm>
          <a:off x="1876425" y="1785360"/>
          <a:ext cx="8439149" cy="36952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ymbol zastępczy numeru slajdu 5">
            <a:extLst>
              <a:ext uri="{FF2B5EF4-FFF2-40B4-BE49-F238E27FC236}">
                <a16:creationId xmlns:a16="http://schemas.microsoft.com/office/drawing/2014/main" id="{F27A795E-7FB7-FF39-618C-46605AAAC561}"/>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2</a:t>
            </a:fld>
            <a:endParaRPr lang="en-US"/>
          </a:p>
        </p:txBody>
      </p:sp>
    </p:spTree>
    <p:extLst>
      <p:ext uri="{BB962C8B-B14F-4D97-AF65-F5344CB8AC3E}">
        <p14:creationId xmlns:p14="http://schemas.microsoft.com/office/powerpoint/2010/main" val="1146292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B8CDF3D-095C-F5D2-45D5-F8FB4368731A}"/>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24A409F4-D7EF-398E-EE9C-731D28BF4D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FD71667-7AD0-58D8-7594-D326C6B26C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D3E6142-E11F-CB5B-C4AE-A638CE9BC8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A151606-5214-3B10-33B5-F2C4BA86F3B2}"/>
              </a:ext>
            </a:extLst>
          </p:cNvPr>
          <p:cNvSpPr>
            <a:spLocks noGrp="1"/>
          </p:cNvSpPr>
          <p:nvPr>
            <p:ph type="title"/>
          </p:nvPr>
        </p:nvSpPr>
        <p:spPr>
          <a:xfrm>
            <a:off x="2231136" y="467418"/>
            <a:ext cx="7729728" cy="1188720"/>
          </a:xfrm>
          <a:solidFill>
            <a:srgbClr val="FFFFFF"/>
          </a:solidFill>
        </p:spPr>
        <p:txBody>
          <a:bodyPr>
            <a:normAutofit/>
          </a:bodyPr>
          <a:lstStyle/>
          <a:p>
            <a:r>
              <a:rPr lang="pl-PL" dirty="0"/>
              <a:t>Zamiar a pochód przestępstwa</a:t>
            </a:r>
          </a:p>
        </p:txBody>
      </p:sp>
      <p:sp>
        <p:nvSpPr>
          <p:cNvPr id="6" name="Symbol zastępczy numeru slajdu 5">
            <a:extLst>
              <a:ext uri="{FF2B5EF4-FFF2-40B4-BE49-F238E27FC236}">
                <a16:creationId xmlns:a16="http://schemas.microsoft.com/office/drawing/2014/main" id="{133E9788-9C3A-44FC-E422-A3F86B8DF86F}"/>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3</a:t>
            </a:fld>
            <a:endParaRPr lang="en-US"/>
          </a:p>
        </p:txBody>
      </p:sp>
      <p:sp>
        <p:nvSpPr>
          <p:cNvPr id="4" name="Symbol zastępczy zawartości 3">
            <a:extLst>
              <a:ext uri="{FF2B5EF4-FFF2-40B4-BE49-F238E27FC236}">
                <a16:creationId xmlns:a16="http://schemas.microsoft.com/office/drawing/2014/main" id="{7A3A0670-BE76-6A61-563B-4277162F2729}"/>
              </a:ext>
            </a:extLst>
          </p:cNvPr>
          <p:cNvSpPr>
            <a:spLocks noGrp="1"/>
          </p:cNvSpPr>
          <p:nvPr>
            <p:ph idx="1"/>
          </p:nvPr>
        </p:nvSpPr>
        <p:spPr>
          <a:xfrm>
            <a:off x="2231136" y="1878008"/>
            <a:ext cx="7729728" cy="3101983"/>
          </a:xfrm>
        </p:spPr>
        <p:txBody>
          <a:bodyPr>
            <a:noAutofit/>
          </a:bodyPr>
          <a:lstStyle/>
          <a:p>
            <a:pPr algn="just"/>
            <a:r>
              <a:rPr lang="pl-PL" sz="2100" dirty="0"/>
              <a:t>Pomimo tego, że u podłoża popełnienia przestępstwa umyślnego zawsze leży zamiar, nie może on jednak sam w sobie prowadzić do odpowiedzialności karnej.</a:t>
            </a:r>
          </a:p>
          <a:p>
            <a:pPr algn="just"/>
            <a:r>
              <a:rPr lang="pl-PL" sz="2100" i="1" dirty="0" err="1"/>
              <a:t>Cogitationis</a:t>
            </a:r>
            <a:r>
              <a:rPr lang="pl-PL" sz="2100" i="1" dirty="0"/>
              <a:t> </a:t>
            </a:r>
            <a:r>
              <a:rPr lang="pl-PL" sz="2100" i="1" dirty="0" err="1"/>
              <a:t>poenam</a:t>
            </a:r>
            <a:r>
              <a:rPr lang="pl-PL" sz="2100" i="1" dirty="0"/>
              <a:t> </a:t>
            </a:r>
            <a:r>
              <a:rPr lang="pl-PL" sz="2100" i="1" dirty="0" err="1"/>
              <a:t>nemo</a:t>
            </a:r>
            <a:r>
              <a:rPr lang="pl-PL" sz="2100" i="1" dirty="0"/>
              <a:t> </a:t>
            </a:r>
            <a:r>
              <a:rPr lang="pl-PL" sz="2100" i="1" dirty="0" err="1"/>
              <a:t>patitur</a:t>
            </a:r>
            <a:r>
              <a:rPr lang="pl-PL" sz="2100" dirty="0"/>
              <a:t> – same tylko myśli nie mogą być podstawą karania.</a:t>
            </a:r>
          </a:p>
          <a:p>
            <a:pPr algn="just"/>
            <a:r>
              <a:rPr lang="pl-PL" sz="2100" dirty="0"/>
              <a:t>W niektórych przypadkach, uzewnętrzniony zamiar popełnienia czynu zabronionego, np. w postaci groźby karalnej (art. 190 § 1 k.k.), nie oznacza pierwszego etapu na drodze przestępstwa, lecz stanowi przestępstwo dokonane </a:t>
            </a:r>
            <a:r>
              <a:rPr lang="pl-PL" sz="2100" i="1" dirty="0" err="1"/>
              <a:t>sui</a:t>
            </a:r>
            <a:r>
              <a:rPr lang="pl-PL" sz="2100" i="1" dirty="0"/>
              <a:t> </a:t>
            </a:r>
            <a:r>
              <a:rPr lang="pl-PL" sz="2100" i="1" dirty="0" err="1"/>
              <a:t>generis</a:t>
            </a:r>
            <a:r>
              <a:rPr lang="pl-PL" sz="2100" dirty="0"/>
              <a:t>.</a:t>
            </a:r>
          </a:p>
          <a:p>
            <a:pPr algn="just"/>
            <a:r>
              <a:rPr lang="pl-PL" sz="2100" dirty="0"/>
              <a:t>Kontrowersje związane z art. 148a § 1 k.k.</a:t>
            </a:r>
          </a:p>
        </p:txBody>
      </p:sp>
    </p:spTree>
    <p:extLst>
      <p:ext uri="{BB962C8B-B14F-4D97-AF65-F5344CB8AC3E}">
        <p14:creationId xmlns:p14="http://schemas.microsoft.com/office/powerpoint/2010/main" val="1168162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3D53DBE-79FA-133D-2501-DB0214BCAF49}"/>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53043CC7-4265-35E6-4C03-438A39F92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BF42A16-03B1-D238-AF47-7C038BC0E4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7A2C231-4C9B-7EF3-84BA-1FD8646AAC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9DB62BE-CEEB-635F-B8B7-30990AB63F6C}"/>
              </a:ext>
            </a:extLst>
          </p:cNvPr>
          <p:cNvSpPr>
            <a:spLocks noGrp="1"/>
          </p:cNvSpPr>
          <p:nvPr>
            <p:ph type="title"/>
          </p:nvPr>
        </p:nvSpPr>
        <p:spPr>
          <a:xfrm>
            <a:off x="2231136" y="467418"/>
            <a:ext cx="7729728" cy="1188720"/>
          </a:xfrm>
          <a:solidFill>
            <a:srgbClr val="FFFFFF"/>
          </a:solidFill>
        </p:spPr>
        <p:txBody>
          <a:bodyPr>
            <a:normAutofit/>
          </a:bodyPr>
          <a:lstStyle/>
          <a:p>
            <a:r>
              <a:rPr lang="pl-PL" dirty="0"/>
              <a:t>Przygotowanie </a:t>
            </a:r>
          </a:p>
        </p:txBody>
      </p:sp>
      <p:sp>
        <p:nvSpPr>
          <p:cNvPr id="6" name="Symbol zastępczy numeru slajdu 5">
            <a:extLst>
              <a:ext uri="{FF2B5EF4-FFF2-40B4-BE49-F238E27FC236}">
                <a16:creationId xmlns:a16="http://schemas.microsoft.com/office/drawing/2014/main" id="{8BFB30ED-A853-C782-ED21-E70803B032B4}"/>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4</a:t>
            </a:fld>
            <a:endParaRPr lang="en-US"/>
          </a:p>
        </p:txBody>
      </p:sp>
      <p:sp>
        <p:nvSpPr>
          <p:cNvPr id="4" name="Symbol zastępczy zawartości 3">
            <a:extLst>
              <a:ext uri="{FF2B5EF4-FFF2-40B4-BE49-F238E27FC236}">
                <a16:creationId xmlns:a16="http://schemas.microsoft.com/office/drawing/2014/main" id="{334C1687-3B97-EBB0-CC60-A96F6BA3687D}"/>
              </a:ext>
            </a:extLst>
          </p:cNvPr>
          <p:cNvSpPr>
            <a:spLocks noGrp="1"/>
          </p:cNvSpPr>
          <p:nvPr>
            <p:ph idx="1"/>
          </p:nvPr>
        </p:nvSpPr>
        <p:spPr>
          <a:xfrm>
            <a:off x="2231136" y="2081999"/>
            <a:ext cx="7729728" cy="3101983"/>
          </a:xfrm>
        </p:spPr>
        <p:txBody>
          <a:bodyPr>
            <a:noAutofit/>
          </a:bodyPr>
          <a:lstStyle/>
          <a:p>
            <a:pPr algn="just"/>
            <a:r>
              <a:rPr lang="pl-PL" sz="2400" dirty="0"/>
              <a:t>Przygotowanie (art. 16 k.k.) jako pierwsze karalne stadium popełnienia przestępstwa, poprzedzające jego usiłowanie, ma miejsce wówczas, gdy – po pierwsze – sprawca chce popełnić czyn zabroniony oraz po drugie – w celu zrealizowania swego zamiaru, poprzez podjęcie określonych działań – dąży do zapewnienia sobie warunków, w jakich możliwe stanie się podjęcie zachowania zmierzającego bezpośrednio do dokonania czynu zabronionego.</a:t>
            </a:r>
          </a:p>
        </p:txBody>
      </p:sp>
    </p:spTree>
    <p:extLst>
      <p:ext uri="{BB962C8B-B14F-4D97-AF65-F5344CB8AC3E}">
        <p14:creationId xmlns:p14="http://schemas.microsoft.com/office/powerpoint/2010/main" val="590099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413769B-6F47-99E8-47C1-8981A84ADB33}"/>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48BBCFB6-3113-F5F7-450D-F7E8A02826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14FDAC-50E0-DEBF-A773-29D8CC1043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717BB3D-0EE1-A271-8A9E-F94C712BDE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12AFAD12-E135-C626-6B79-C6F7008C7446}"/>
              </a:ext>
            </a:extLst>
          </p:cNvPr>
          <p:cNvSpPr>
            <a:spLocks noGrp="1"/>
          </p:cNvSpPr>
          <p:nvPr>
            <p:ph type="title"/>
          </p:nvPr>
        </p:nvSpPr>
        <p:spPr>
          <a:xfrm>
            <a:off x="2231136" y="467418"/>
            <a:ext cx="7729728" cy="1188720"/>
          </a:xfrm>
          <a:solidFill>
            <a:srgbClr val="FFFFFF"/>
          </a:solidFill>
        </p:spPr>
        <p:txBody>
          <a:bodyPr>
            <a:normAutofit/>
          </a:bodyPr>
          <a:lstStyle/>
          <a:p>
            <a:r>
              <a:rPr lang="pl-PL" dirty="0"/>
              <a:t>Przygotowanie </a:t>
            </a:r>
          </a:p>
        </p:txBody>
      </p:sp>
      <p:sp>
        <p:nvSpPr>
          <p:cNvPr id="6" name="Symbol zastępczy numeru slajdu 5">
            <a:extLst>
              <a:ext uri="{FF2B5EF4-FFF2-40B4-BE49-F238E27FC236}">
                <a16:creationId xmlns:a16="http://schemas.microsoft.com/office/drawing/2014/main" id="{6E25FCFD-6820-B0A1-EC63-8A1749CCC889}"/>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5</a:t>
            </a:fld>
            <a:endParaRPr lang="en-US"/>
          </a:p>
        </p:txBody>
      </p:sp>
      <p:sp>
        <p:nvSpPr>
          <p:cNvPr id="4" name="Symbol zastępczy zawartości 3">
            <a:extLst>
              <a:ext uri="{FF2B5EF4-FFF2-40B4-BE49-F238E27FC236}">
                <a16:creationId xmlns:a16="http://schemas.microsoft.com/office/drawing/2014/main" id="{B26FCA80-D771-A821-77EC-1185D6CA70BA}"/>
              </a:ext>
            </a:extLst>
          </p:cNvPr>
          <p:cNvSpPr>
            <a:spLocks noGrp="1"/>
          </p:cNvSpPr>
          <p:nvPr>
            <p:ph idx="1"/>
          </p:nvPr>
        </p:nvSpPr>
        <p:spPr>
          <a:xfrm>
            <a:off x="2231136" y="2249424"/>
            <a:ext cx="7729728" cy="3101983"/>
          </a:xfrm>
        </p:spPr>
        <p:txBody>
          <a:bodyPr>
            <a:noAutofit/>
          </a:bodyPr>
          <a:lstStyle/>
          <a:p>
            <a:pPr algn="just"/>
            <a:r>
              <a:rPr lang="pl-PL" sz="2400" dirty="0"/>
              <a:t>W odróżnieniu od zawsze karalnego usiłowania, z karalnością przygotowania mamy do czynienia wówczas, gdy ustawa tak stanowi (art. 16 § 2 k.k.).</a:t>
            </a:r>
          </a:p>
          <a:p>
            <a:pPr algn="just"/>
            <a:r>
              <a:rPr lang="pl-PL" sz="2400" dirty="0"/>
              <a:t>Przygotowanie zagrożone jest odrębnymi, odpowiednio łagodniejszymi sankcjami (np. art. 127 § 2 k.k.).</a:t>
            </a:r>
          </a:p>
          <a:p>
            <a:pPr algn="just"/>
            <a:r>
              <a:rPr lang="pl-PL" sz="2400" dirty="0"/>
              <a:t>Kontrowersje związane z art. 148 § 5 k.k.</a:t>
            </a:r>
          </a:p>
        </p:txBody>
      </p:sp>
    </p:spTree>
    <p:extLst>
      <p:ext uri="{BB962C8B-B14F-4D97-AF65-F5344CB8AC3E}">
        <p14:creationId xmlns:p14="http://schemas.microsoft.com/office/powerpoint/2010/main" val="3832789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A5FC33A-DD67-982C-4595-74CF8E345329}"/>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32B80376-F3BA-66D6-81B0-AF9EF189D2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4BEB815-4B2D-FBF2-CF37-E58FB74EC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05547ED-3033-3B28-5E6C-AC04B332D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E5ACB93-97A2-2F14-CDE9-0D25009A2B9B}"/>
              </a:ext>
            </a:extLst>
          </p:cNvPr>
          <p:cNvSpPr>
            <a:spLocks noGrp="1"/>
          </p:cNvSpPr>
          <p:nvPr>
            <p:ph type="title"/>
          </p:nvPr>
        </p:nvSpPr>
        <p:spPr>
          <a:xfrm>
            <a:off x="2231136" y="467418"/>
            <a:ext cx="7729728" cy="1188720"/>
          </a:xfrm>
          <a:solidFill>
            <a:srgbClr val="FFFFFF"/>
          </a:solidFill>
        </p:spPr>
        <p:txBody>
          <a:bodyPr>
            <a:normAutofit/>
          </a:bodyPr>
          <a:lstStyle/>
          <a:p>
            <a:r>
              <a:rPr lang="pl-PL" dirty="0"/>
              <a:t>usiłowanie</a:t>
            </a:r>
          </a:p>
        </p:txBody>
      </p:sp>
      <p:sp>
        <p:nvSpPr>
          <p:cNvPr id="6" name="Symbol zastępczy numeru slajdu 5">
            <a:extLst>
              <a:ext uri="{FF2B5EF4-FFF2-40B4-BE49-F238E27FC236}">
                <a16:creationId xmlns:a16="http://schemas.microsoft.com/office/drawing/2014/main" id="{7B907018-BC45-12E7-7EFF-C0EE279BFEAE}"/>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6</a:t>
            </a:fld>
            <a:endParaRPr lang="en-US"/>
          </a:p>
        </p:txBody>
      </p:sp>
      <p:sp>
        <p:nvSpPr>
          <p:cNvPr id="4" name="Symbol zastępczy zawartości 3">
            <a:extLst>
              <a:ext uri="{FF2B5EF4-FFF2-40B4-BE49-F238E27FC236}">
                <a16:creationId xmlns:a16="http://schemas.microsoft.com/office/drawing/2014/main" id="{E4B74131-6379-B24C-54A8-A4E9605B3B26}"/>
              </a:ext>
            </a:extLst>
          </p:cNvPr>
          <p:cNvSpPr>
            <a:spLocks noGrp="1"/>
          </p:cNvSpPr>
          <p:nvPr>
            <p:ph idx="1"/>
          </p:nvPr>
        </p:nvSpPr>
        <p:spPr>
          <a:xfrm>
            <a:off x="2231136" y="2015324"/>
            <a:ext cx="7729728" cy="3101983"/>
          </a:xfrm>
        </p:spPr>
        <p:txBody>
          <a:bodyPr>
            <a:noAutofit/>
          </a:bodyPr>
          <a:lstStyle/>
          <a:p>
            <a:pPr algn="just"/>
            <a:r>
              <a:rPr lang="pl-PL" sz="2100" dirty="0"/>
              <a:t>Przesłanki usiłowania (art. 13 § 1 k.k.):</a:t>
            </a:r>
          </a:p>
          <a:p>
            <a:pPr lvl="1" algn="just"/>
            <a:r>
              <a:rPr lang="pl-PL" sz="2100" dirty="0"/>
              <a:t>zamiar (bezpośredni lub ewentualny) popełnienia czynu zabronionego</a:t>
            </a:r>
          </a:p>
          <a:p>
            <a:pPr lvl="1" algn="just"/>
            <a:r>
              <a:rPr lang="pl-PL" sz="2100" dirty="0"/>
              <a:t>zachowanie (działanie lub zaniechanie) zmierzające bezpośrednio do dokonania czynu zabronionego</a:t>
            </a:r>
          </a:p>
          <a:p>
            <a:pPr lvl="1" algn="just"/>
            <a:r>
              <a:rPr lang="pl-PL" sz="2100" dirty="0"/>
              <a:t>brak dokonania</a:t>
            </a:r>
          </a:p>
          <a:p>
            <a:pPr algn="just"/>
            <a:r>
              <a:rPr lang="pl-PL" sz="2100" dirty="0"/>
              <a:t>To, czy zachowanie prowadziło bezpośrednio do dokonania musi być zawsze ustalane </a:t>
            </a:r>
            <a:r>
              <a:rPr lang="pl-PL" sz="2100" i="1" dirty="0"/>
              <a:t>in concreto</a:t>
            </a:r>
            <a:r>
              <a:rPr lang="pl-PL" sz="2100" dirty="0"/>
              <a:t>, nie da się bowiem ustalić żadnych unikalnych kryteriów przyjęcia bezpośredniości.</a:t>
            </a:r>
          </a:p>
          <a:p>
            <a:pPr algn="just"/>
            <a:endParaRPr lang="pl-PL" sz="2100" dirty="0"/>
          </a:p>
        </p:txBody>
      </p:sp>
    </p:spTree>
    <p:extLst>
      <p:ext uri="{BB962C8B-B14F-4D97-AF65-F5344CB8AC3E}">
        <p14:creationId xmlns:p14="http://schemas.microsoft.com/office/powerpoint/2010/main" val="1831462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B6DB3D2-0CE5-FCCE-BA54-812F2F1DC1EB}"/>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64205058-1373-2200-A53C-48F5F38D4F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EFB0B7-A95B-0D19-D3FD-84489B3E0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0D95974-1567-C41E-E8A6-A0976F355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7A1F1DE-1CEA-E6FF-F172-F017F84C164A}"/>
              </a:ext>
            </a:extLst>
          </p:cNvPr>
          <p:cNvSpPr>
            <a:spLocks noGrp="1"/>
          </p:cNvSpPr>
          <p:nvPr>
            <p:ph type="title"/>
          </p:nvPr>
        </p:nvSpPr>
        <p:spPr>
          <a:xfrm>
            <a:off x="2231136" y="467418"/>
            <a:ext cx="7729728" cy="1188720"/>
          </a:xfrm>
          <a:solidFill>
            <a:srgbClr val="FFFFFF"/>
          </a:solidFill>
        </p:spPr>
        <p:txBody>
          <a:bodyPr>
            <a:normAutofit/>
          </a:bodyPr>
          <a:lstStyle/>
          <a:p>
            <a:r>
              <a:rPr lang="pl-PL" dirty="0"/>
              <a:t>usiłowanie</a:t>
            </a:r>
          </a:p>
        </p:txBody>
      </p:sp>
      <p:sp>
        <p:nvSpPr>
          <p:cNvPr id="6" name="Symbol zastępczy numeru slajdu 5">
            <a:extLst>
              <a:ext uri="{FF2B5EF4-FFF2-40B4-BE49-F238E27FC236}">
                <a16:creationId xmlns:a16="http://schemas.microsoft.com/office/drawing/2014/main" id="{663E2DC7-53A7-3A31-A01D-9D9DD9F03735}"/>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7</a:t>
            </a:fld>
            <a:endParaRPr lang="en-US"/>
          </a:p>
        </p:txBody>
      </p:sp>
      <p:sp>
        <p:nvSpPr>
          <p:cNvPr id="4" name="Symbol zastępczy zawartości 3">
            <a:extLst>
              <a:ext uri="{FF2B5EF4-FFF2-40B4-BE49-F238E27FC236}">
                <a16:creationId xmlns:a16="http://schemas.microsoft.com/office/drawing/2014/main" id="{F0729476-7ADE-6316-F1E1-6F5AEDD7BDC7}"/>
              </a:ext>
            </a:extLst>
          </p:cNvPr>
          <p:cNvSpPr>
            <a:spLocks noGrp="1"/>
          </p:cNvSpPr>
          <p:nvPr>
            <p:ph idx="1"/>
          </p:nvPr>
        </p:nvSpPr>
        <p:spPr>
          <a:xfrm>
            <a:off x="2231136" y="1878008"/>
            <a:ext cx="7729728" cy="3101983"/>
          </a:xfrm>
        </p:spPr>
        <p:txBody>
          <a:bodyPr>
            <a:noAutofit/>
          </a:bodyPr>
          <a:lstStyle/>
          <a:p>
            <a:pPr algn="just"/>
            <a:r>
              <a:rPr lang="pl-PL" sz="2200" dirty="0"/>
              <a:t>Ustawodawca w art. 13 § 2 k.k. stworzył podstawę do wyodrębnienia dwóch postaci usiłowania – udolnego i nieudolnego.</a:t>
            </a:r>
          </a:p>
          <a:p>
            <a:pPr algn="just"/>
            <a:r>
              <a:rPr lang="pl-PL" sz="2200" dirty="0"/>
              <a:t>Z usiłowaniem nieudolnym mamy do czynienia wówczas, gdy sprawca nie uświadamia sobie, że dokonanie jest niemożliwe ze względu na brak przedmiotu nadającego się do popełnienia na nim czynu zabronionego lub ze względu na użycie środka nienadającego się do popełnienia czynu zabronionego. </a:t>
            </a:r>
            <a:r>
              <a:rPr lang="pl-PL" sz="2200" i="1" dirty="0"/>
              <a:t>A contrario</a:t>
            </a:r>
            <a:r>
              <a:rPr lang="pl-PL" sz="2200" dirty="0"/>
              <a:t> z udolnym usiłowaniem mamy do czynienia wówczas, gdy dokonanie było obiektywnie możliwe.</a:t>
            </a:r>
          </a:p>
        </p:txBody>
      </p:sp>
    </p:spTree>
    <p:extLst>
      <p:ext uri="{BB962C8B-B14F-4D97-AF65-F5344CB8AC3E}">
        <p14:creationId xmlns:p14="http://schemas.microsoft.com/office/powerpoint/2010/main" val="1875208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93693C5-D8FC-1723-3FA3-CA5269F42EEF}"/>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FBB2D294-CB8A-FE6B-B89A-43BD46BE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D1FEB07-317D-C393-AAAA-19FC785C8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973FA0F-8163-2CAB-2A3B-CE7403D3C8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16F0B709-E807-6451-FA2D-B6A5FC2E9849}"/>
              </a:ext>
            </a:extLst>
          </p:cNvPr>
          <p:cNvSpPr>
            <a:spLocks noGrp="1"/>
          </p:cNvSpPr>
          <p:nvPr>
            <p:ph type="title"/>
          </p:nvPr>
        </p:nvSpPr>
        <p:spPr>
          <a:xfrm>
            <a:off x="2231136" y="467418"/>
            <a:ext cx="7729728" cy="1188720"/>
          </a:xfrm>
          <a:solidFill>
            <a:srgbClr val="FFFFFF"/>
          </a:solidFill>
        </p:spPr>
        <p:txBody>
          <a:bodyPr>
            <a:normAutofit/>
          </a:bodyPr>
          <a:lstStyle/>
          <a:p>
            <a:r>
              <a:rPr lang="pl-PL" dirty="0"/>
              <a:t>usiłowanie</a:t>
            </a:r>
          </a:p>
        </p:txBody>
      </p:sp>
      <p:sp>
        <p:nvSpPr>
          <p:cNvPr id="6" name="Symbol zastępczy numeru slajdu 5">
            <a:extLst>
              <a:ext uri="{FF2B5EF4-FFF2-40B4-BE49-F238E27FC236}">
                <a16:creationId xmlns:a16="http://schemas.microsoft.com/office/drawing/2014/main" id="{FB348B47-33C4-0CC3-4398-C72C7C6B5110}"/>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8</a:t>
            </a:fld>
            <a:endParaRPr lang="en-US"/>
          </a:p>
        </p:txBody>
      </p:sp>
      <p:sp>
        <p:nvSpPr>
          <p:cNvPr id="4" name="Symbol zastępczy zawartości 3">
            <a:extLst>
              <a:ext uri="{FF2B5EF4-FFF2-40B4-BE49-F238E27FC236}">
                <a16:creationId xmlns:a16="http://schemas.microsoft.com/office/drawing/2014/main" id="{D30ED290-62CA-BC80-E119-669FC63B3EF8}"/>
              </a:ext>
            </a:extLst>
          </p:cNvPr>
          <p:cNvSpPr>
            <a:spLocks noGrp="1"/>
          </p:cNvSpPr>
          <p:nvPr>
            <p:ph idx="1"/>
          </p:nvPr>
        </p:nvSpPr>
        <p:spPr>
          <a:xfrm>
            <a:off x="2231136" y="1878008"/>
            <a:ext cx="7729728" cy="3101983"/>
          </a:xfrm>
        </p:spPr>
        <p:txBody>
          <a:bodyPr>
            <a:noAutofit/>
          </a:bodyPr>
          <a:lstStyle/>
          <a:p>
            <a:pPr algn="just"/>
            <a:r>
              <a:rPr lang="pl-PL" sz="2200" dirty="0"/>
              <a:t>Jeśli sprawca, który jest bardzo słabym strzelcem, zechce przy użyciu broni palnej z dużej odległości zabić człowieka, to jego podjęte w tym kierunku usiłowanie – nawet gdybyśmy stopień prawdopodobieństwa realizacji zamierzonego czynu </a:t>
            </a:r>
            <a:r>
              <a:rPr lang="pl-PL" sz="2200" i="1" dirty="0"/>
              <a:t>ex </a:t>
            </a:r>
            <a:r>
              <a:rPr lang="pl-PL" sz="2200" i="1" dirty="0" err="1"/>
              <a:t>ante</a:t>
            </a:r>
            <a:r>
              <a:rPr lang="pl-PL" sz="2200" dirty="0"/>
              <a:t> określili jako znikomy – jest mimo wszystko udolne. Sprawca użył bowiem właściwego środka (broni palnej) oraz strzelił do człowieka, stwarzając w ten sposób warunki, przy których dokonania nie da się całkowicie wykluczyć. Ocena wypadałaby jednak inaczej, gdybyśmy stwierdzili, że np. potencjalna ofiara znajdowała się poza zasięgiem broni, z której strzelał sprawca.</a:t>
            </a:r>
          </a:p>
        </p:txBody>
      </p:sp>
    </p:spTree>
    <p:extLst>
      <p:ext uri="{BB962C8B-B14F-4D97-AF65-F5344CB8AC3E}">
        <p14:creationId xmlns:p14="http://schemas.microsoft.com/office/powerpoint/2010/main" val="512211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A08382D-FD3A-8E55-D972-A21F46718DF7}"/>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FF826609-5D17-001A-6C32-ED419AE0E6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597E37E-7EF6-1820-648F-ABBA0CB82F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68E7307F-251F-81A2-927C-64CA5A5E1E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200DA19-6931-C79E-D749-8F3C7DEE0786}"/>
              </a:ext>
            </a:extLst>
          </p:cNvPr>
          <p:cNvSpPr>
            <a:spLocks noGrp="1"/>
          </p:cNvSpPr>
          <p:nvPr>
            <p:ph type="title"/>
          </p:nvPr>
        </p:nvSpPr>
        <p:spPr>
          <a:xfrm>
            <a:off x="2231136" y="467418"/>
            <a:ext cx="7729728" cy="1188720"/>
          </a:xfrm>
          <a:solidFill>
            <a:srgbClr val="FFFFFF"/>
          </a:solidFill>
        </p:spPr>
        <p:txBody>
          <a:bodyPr>
            <a:normAutofit/>
          </a:bodyPr>
          <a:lstStyle/>
          <a:p>
            <a:r>
              <a:rPr lang="pl-PL" dirty="0"/>
              <a:t>usiłowanie</a:t>
            </a:r>
          </a:p>
        </p:txBody>
      </p:sp>
      <p:sp>
        <p:nvSpPr>
          <p:cNvPr id="6" name="Symbol zastępczy numeru slajdu 5">
            <a:extLst>
              <a:ext uri="{FF2B5EF4-FFF2-40B4-BE49-F238E27FC236}">
                <a16:creationId xmlns:a16="http://schemas.microsoft.com/office/drawing/2014/main" id="{365CBB80-7120-40BB-F9C2-723CACC0D6CD}"/>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9</a:t>
            </a:fld>
            <a:endParaRPr lang="en-US"/>
          </a:p>
        </p:txBody>
      </p:sp>
      <p:sp>
        <p:nvSpPr>
          <p:cNvPr id="4" name="Symbol zastępczy zawartości 3">
            <a:extLst>
              <a:ext uri="{FF2B5EF4-FFF2-40B4-BE49-F238E27FC236}">
                <a16:creationId xmlns:a16="http://schemas.microsoft.com/office/drawing/2014/main" id="{EB283304-3C56-C832-E345-4BA1F1E5839A}"/>
              </a:ext>
            </a:extLst>
          </p:cNvPr>
          <p:cNvSpPr>
            <a:spLocks noGrp="1"/>
          </p:cNvSpPr>
          <p:nvPr>
            <p:ph idx="1"/>
          </p:nvPr>
        </p:nvSpPr>
        <p:spPr>
          <a:xfrm>
            <a:off x="2231136" y="1878008"/>
            <a:ext cx="7729728" cy="3101983"/>
          </a:xfrm>
        </p:spPr>
        <p:txBody>
          <a:bodyPr>
            <a:noAutofit/>
          </a:bodyPr>
          <a:lstStyle/>
          <a:p>
            <a:pPr algn="just"/>
            <a:r>
              <a:rPr lang="pl-PL" sz="2000" dirty="0" err="1"/>
              <a:t>Prawnokarnie</a:t>
            </a:r>
            <a:r>
              <a:rPr lang="pl-PL" sz="2000" dirty="0"/>
              <a:t> relewantny, z uwagi na treść art. 15 k.k., jest również podział usiłowania na ukończone i nieukończone.</a:t>
            </a:r>
          </a:p>
          <a:p>
            <a:pPr algn="just"/>
            <a:r>
              <a:rPr lang="pl-PL" sz="2000" dirty="0"/>
              <a:t>Z usiłowaniem ukończonym mamy do czynienia wówczas, gdy sprawca wykonał wszystkie czynności mające prowadzić do pełnej realizacji znamion czynu zabronionego i nie musi już przedsiębrać czegokolwiek, a jedynie oczekiwać rezultatów swojego zachowania.</a:t>
            </a:r>
          </a:p>
          <a:p>
            <a:pPr algn="just"/>
            <a:r>
              <a:rPr lang="pl-PL" sz="2000" dirty="0"/>
              <a:t>Usiłowanie nieukończone ma miejsce wówczas, gdy sprawca zdołał wykonać jedynie część czynności, które miały prowadzić do zamierzonego celu (np. wymierzył do ofiary z broni palnej, ale nie oddał strzału).</a:t>
            </a:r>
          </a:p>
        </p:txBody>
      </p:sp>
    </p:spTree>
    <p:extLst>
      <p:ext uri="{BB962C8B-B14F-4D97-AF65-F5344CB8AC3E}">
        <p14:creationId xmlns:p14="http://schemas.microsoft.com/office/powerpoint/2010/main" val="282136292"/>
      </p:ext>
    </p:extLst>
  </p:cSld>
  <p:clrMapOvr>
    <a:masterClrMapping/>
  </p:clrMapOvr>
</p:sld>
</file>

<file path=ppt/theme/theme1.xml><?xml version="1.0" encoding="utf-8"?>
<a:theme xmlns:a="http://schemas.openxmlformats.org/drawingml/2006/main" name="Paczka">
  <a:themeElements>
    <a:clrScheme name="Paczka">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czka">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czka">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Pakiet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TM10001115[[fn=Paczka]]</Template>
  <TotalTime>700</TotalTime>
  <Words>689</Words>
  <Application>Microsoft Office PowerPoint</Application>
  <PresentationFormat>Panoramiczny</PresentationFormat>
  <Paragraphs>48</Paragraphs>
  <Slides>10</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10</vt:i4>
      </vt:variant>
    </vt:vector>
  </HeadingPairs>
  <TitlesOfParts>
    <vt:vector size="14" baseType="lpstr">
      <vt:lpstr>Aptos</vt:lpstr>
      <vt:lpstr>Arial</vt:lpstr>
      <vt:lpstr>Gill Sans MT</vt:lpstr>
      <vt:lpstr>Paczka</vt:lpstr>
      <vt:lpstr>Formy stadialne</vt:lpstr>
      <vt:lpstr>Konstrukcja pochodu przestępstwa (iter delicti)</vt:lpstr>
      <vt:lpstr>Zamiar a pochód przestępstwa</vt:lpstr>
      <vt:lpstr>Przygotowanie </vt:lpstr>
      <vt:lpstr>Przygotowanie </vt:lpstr>
      <vt:lpstr>usiłowanie</vt:lpstr>
      <vt:lpstr>usiłowanie</vt:lpstr>
      <vt:lpstr>usiłowanie</vt:lpstr>
      <vt:lpstr>usiłowanie</vt:lpstr>
      <vt:lpstr>dokonanie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(nie)zasadności powoływania biegłych na okoliczność stwierdzenia działania pod wpływem silnego wzburzenia usprawiedliwionego okolicznościami (art. 148 § 4 k.k.) w orzecznictwie Sądu Najwyższego</dc:title>
  <dc:creator>Damian Drabik</dc:creator>
  <cp:lastModifiedBy>Damian Drabik</cp:lastModifiedBy>
  <cp:revision>2</cp:revision>
  <dcterms:created xsi:type="dcterms:W3CDTF">2024-02-19T13:53:44Z</dcterms:created>
  <dcterms:modified xsi:type="dcterms:W3CDTF">2024-03-08T09:14:05Z</dcterms:modified>
</cp:coreProperties>
</file>