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2C7D57-6DC3-453A-7C24-0DDBE4DF2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CEAC6C8-212A-A0DD-3F5B-03B9106F1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7160DA-DC77-0728-A949-716F8121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AB26E8-4502-A6F4-8528-423708AE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1512ED-1D81-38C1-D5C1-98A62A6B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34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F844E-53E6-C0FC-B9FF-6BE1DC1F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4EC603-1DF4-7645-8813-8209D3382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1795F7-77F9-1FDE-16FE-AB7B54F5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59A803-B390-6AB1-C7D4-21468DEA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5FCDF3-74F2-A83C-893E-A479BC27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17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8451C95-C5C5-DD6F-63E9-8FA7B312B9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F0345E2-396B-9B39-92EC-C8AEE500A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BCE0F-528C-BEA3-29CA-25E64AEC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AF777F-1EE6-0F29-BF59-3CF37F8CF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51C761-03B6-9EB2-0CB2-4FFCA5FE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4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4835FD-0361-5E21-1082-4D0C04E1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A58BEB-71F0-0952-237B-4BB296CD7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F43C35-ECA6-9A77-B8C3-A8400B52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65CCD9-86DB-9461-3674-EE3A195F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E3221D-6882-6E5A-F4BE-3E787351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1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D9DDA-3E6C-2978-A98E-2AE331343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4C374D7-BD5F-710E-D7F6-8A4CC9C12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4FB03B-5C27-4BF8-0A6B-93636BE1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3437EE-6D2C-EE56-4FC1-22B56CD0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4C3FDE-2C1E-1553-31C4-87F7B3C4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7FA5D4-8A34-B01B-AC92-6049733D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5D9363-E384-4689-8B4D-4D3CCFB33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2BC252-0DB2-6788-1581-7B8B27E0C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DB8B84-5584-16BB-CECF-6425D049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ADD66F-036E-00CA-BBB5-757DAE08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383643-9D25-AB63-7C69-BADD8A109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5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F858A2-6FE7-B59F-53E5-C052BBC8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E3915F-4B1B-4E6F-B25A-F0C953211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7FF42DF-F8F5-38A3-BEA6-698924EA1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AF6F59F-2FD9-3DD6-3E03-8EBD4DB52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6D4DA4-94E2-CE28-30D7-CE4CA92F8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6869707-766D-0DDF-C1B3-AFD2B7F4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3FC9F56-3BC7-1A9F-5313-44B5E509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373F404-9E4E-2FE7-8E92-CEAA99E8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32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F89A5-06C7-94CC-B449-FBBEFF5D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32FF608-1228-9115-2E0D-FEA095366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561A4E4-5CA1-1399-B294-69BC5C59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83B0498-E63B-4118-C4F5-87B5B9C68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8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E5BF7D1-D5A7-58C2-7E0D-216EB13F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B1E9AC-67FC-0C72-1BF0-0C8F78F4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B13699-B253-2596-0805-C47CB55E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9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1D6345-8482-DA11-9210-F6DD0DE5E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66E412-D6A4-BB81-7468-5C18B1A63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34E37A5-8ACC-BF07-F353-6304BFF93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826296-FA4C-13DE-EF41-D485A952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3996BD-8805-D49A-54BC-91236203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48703B-9F56-DB4A-F947-5EAE92B8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2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E78C06-3629-1451-881E-149FF241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57E6BE5-776C-0A71-4E45-10E8B1364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042E22-EEA1-0DA9-507C-FCE4E6E6A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B3A5E5-1F52-38CB-8E23-D4BE9345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A08DA4-EE56-B9B9-B5E4-E133B679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E06F25-2476-BA9D-36A3-87CB386E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6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F4240BB-64E6-256D-7EE7-86803FDC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9B8E69-F3C5-D159-0D7C-B6F6605FA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4CED34-A80C-66B5-7681-8B049E671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4334-587C-4D65-AC7F-B28983B15316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6D1FC7-58F0-2720-C64F-20F664652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DEB9AA-DE39-1A18-65B0-A7548ABFA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8001-7F65-4CA4-A10A-1CB38C9EC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8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9E2BB1-1146-024A-F04A-2DD82577D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2162"/>
            <a:ext cx="9144000" cy="2387600"/>
          </a:xfrm>
        </p:spPr>
        <p:txBody>
          <a:bodyPr/>
          <a:lstStyle/>
          <a:p>
            <a:r>
              <a:rPr lang="pl-PL" dirty="0"/>
              <a:t>HUMAN RESOURCES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27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C70D99-224F-FC5F-D18E-06C3C783C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15DBA8DA-C657-8754-B049-1A0DE5A5B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180115"/>
              </p:ext>
            </p:extLst>
          </p:nvPr>
        </p:nvGraphicFramePr>
        <p:xfrm>
          <a:off x="838200" y="1825625"/>
          <a:ext cx="10515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043330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BENEFITS OF </a:t>
                      </a:r>
                      <a:r>
                        <a:rPr lang="en-US" sz="3200" b="1" i="0" dirty="0">
                          <a:solidFill>
                            <a:schemeClr val="tx1"/>
                          </a:solidFill>
                        </a:rPr>
                        <a:t>WORKPLACE ASSESSMENT </a:t>
                      </a:r>
                      <a:r>
                        <a:rPr lang="pl-PL" sz="3200" b="1" i="0" dirty="0">
                          <a:solidFill>
                            <a:schemeClr val="tx1"/>
                          </a:solidFill>
                        </a:rPr>
                        <a:t>FROM THE ORGANISATIONAL POINT OF VIEW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850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53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64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98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8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29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36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34844D-2BCF-F715-2302-51232479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DC708ED1-74BA-DB41-B4EF-21F0172C7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285095"/>
              </p:ext>
            </p:extLst>
          </p:nvPr>
        </p:nvGraphicFramePr>
        <p:xfrm>
          <a:off x="838200" y="1825625"/>
          <a:ext cx="10515600" cy="3175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785114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CHARACTERISTICS OF A GOOD ASSESSOR 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47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18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651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44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432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3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83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12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15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E32E0-2B1A-2101-402E-04B78525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6FC6B9CA-E26D-DFDD-2A65-9E7137368D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902376"/>
              </p:ext>
            </p:extLst>
          </p:nvPr>
        </p:nvGraphicFramePr>
        <p:xfrm>
          <a:off x="838200" y="1825625"/>
          <a:ext cx="10515600" cy="206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8060218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174451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ASSESSMENT METHOD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WHAT IT IS ABOUT?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62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OBSERVATION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3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SIMULATION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0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QUESTIONING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34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TESTING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837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89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89DD0-3732-C1BB-5BE5-737EC1AD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444283-FD64-941D-A6C1-C5E365B2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800" dirty="0"/>
              <a:t>PREPARE SHORT PRESENTATION:</a:t>
            </a:r>
          </a:p>
          <a:p>
            <a:pPr algn="just"/>
            <a:r>
              <a:rPr lang="pl-PL" sz="2800" dirty="0"/>
              <a:t>INTERVIEW: </a:t>
            </a:r>
            <a:r>
              <a:rPr lang="en-US" sz="2800" dirty="0"/>
              <a:t>ASSESSOR </a:t>
            </a:r>
            <a:r>
              <a:rPr lang="pl-PL" sz="2800" dirty="0"/>
              <a:t>– </a:t>
            </a:r>
            <a:r>
              <a:rPr lang="en-US" sz="2800" dirty="0"/>
              <a:t>EMPLOYEE</a:t>
            </a:r>
            <a:r>
              <a:rPr lang="pl-PL" sz="2800" dirty="0"/>
              <a:t>; </a:t>
            </a:r>
          </a:p>
          <a:p>
            <a:pPr algn="just"/>
            <a:r>
              <a:rPr lang="en-US" sz="2800" dirty="0"/>
              <a:t>SEEKING PROMOTION TO </a:t>
            </a:r>
            <a:r>
              <a:rPr lang="pl-PL" sz="2800" dirty="0"/>
              <a:t>A MANAGER POSITION.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78995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Panoramiczny</PresentationFormat>
  <Paragraphs>14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HUMAN RESOURCES MANAGEMENT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MANAGEMENT</dc:title>
  <dc:creator>Karina Pilarz</dc:creator>
  <cp:lastModifiedBy>Karina Pilarz</cp:lastModifiedBy>
  <cp:revision>1</cp:revision>
  <dcterms:created xsi:type="dcterms:W3CDTF">2023-04-03T12:02:25Z</dcterms:created>
  <dcterms:modified xsi:type="dcterms:W3CDTF">2023-04-03T12:18:06Z</dcterms:modified>
</cp:coreProperties>
</file>