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5" r:id="rId3"/>
    <p:sldId id="287" r:id="rId4"/>
    <p:sldId id="282" r:id="rId5"/>
    <p:sldId id="276" r:id="rId6"/>
    <p:sldId id="292" r:id="rId7"/>
    <p:sldId id="288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62A9E-4AC2-4D7B-9796-9CB1A2AED49B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7A959-045C-4042-B494-7DE8EF9B9A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616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885507-5107-4F18-98D4-F30C2510D8E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713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885507-5107-4F18-98D4-F30C2510D8E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677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D011F6-4C15-B230-216B-E73C3FEA81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D4A62E1-0A2B-0627-58DE-19C1020886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88B7765-F238-66A3-34AF-ABFCEC039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7B8D-9703-40A9-ACAE-B5A11FF8A31C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2BFF99C-9F59-150B-A788-2D3023160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0D3134F-C13E-3AF7-A656-7C6AF3ABC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1FBBD-734B-4774-92D4-564CCEB76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409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7E7142-382C-FE48-51C1-38412E374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8844754-CF2B-0C3A-C803-AD8FF38CA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86906F2-F811-4D7D-1776-D51B8603B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7B8D-9703-40A9-ACAE-B5A11FF8A31C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F8FCBB2-960B-47F0-1DF7-92351DE70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52BC472-FA31-9C16-405E-899C182B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1FBBD-734B-4774-92D4-564CCEB76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909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9D09EB19-54A0-FF2A-9F86-481DB71B4A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F01B297-E5DF-E731-9773-C77B9C8ABF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3F98943-03C5-E86C-DDF3-10A2F2ADB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7B8D-9703-40A9-ACAE-B5A11FF8A31C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9617C51-8D79-8E29-B504-1F884942A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488EF0C-196E-FBC3-325D-C0FC15C6A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1FBBD-734B-4774-92D4-564CCEB76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129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510DA4-FAF2-6F26-9440-2969F5E2A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AC6C5D-5253-D578-A395-790FDD3A7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2CAD55D-4A8F-7F0C-B1E7-961B0DCB9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7B8D-9703-40A9-ACAE-B5A11FF8A31C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7607EB6-6F04-391C-324B-7C4ED6C31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8515359-B4AC-81FF-B1D8-981AAE925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1FBBD-734B-4774-92D4-564CCEB76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680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33A8A2-C354-7B14-C741-85D3E4948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805A36F-591F-E071-3A69-8924659D8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81B6D85-AFF9-A81C-9350-367C0F259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7B8D-9703-40A9-ACAE-B5A11FF8A31C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55E7F91-96CC-DD15-FB3D-DD5F1CC01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5F386C9-E669-F011-F9C0-B82F6A433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1FBBD-734B-4774-92D4-564CCEB76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506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FD0CB0-309D-A7EC-3773-C08B75B92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DFFB52-2077-AAAD-834A-F0E5028269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C24D0F2-57E3-B502-15BF-1EDB05C1F8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8240B31-8D78-3713-990D-D90D09FF3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7B8D-9703-40A9-ACAE-B5A11FF8A31C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76BC8D4-FA6B-556B-2988-7DC5556D7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A4A7DD1-2EE5-5573-4961-F6E5645BD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1FBBD-734B-4774-92D4-564CCEB76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975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4C310A-006F-125F-B43C-7EBFD1E89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6C0CC91-1B58-B1F9-E633-A6AB898BD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45C438E-223C-ABFF-8293-BB8D96271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60A4540-69B6-55B7-6744-60908AB0DC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E124388-7147-E792-CEA8-B9730970C7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CD08F15-E0F4-8B2A-A30C-856B0455D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7B8D-9703-40A9-ACAE-B5A11FF8A31C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A5832A2-0C7B-A50F-6D92-D914A3C6A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431851B-832C-F345-3DBD-CE6163456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1FBBD-734B-4774-92D4-564CCEB76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67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D1FD38-D544-E367-914A-B72535625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FA6FEB9-8F0B-52AD-8C01-A4755EFA2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7B8D-9703-40A9-ACAE-B5A11FF8A31C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C3C84AF-B480-889B-9E22-D9178E9FB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DCA5B3D-A4E5-3499-7D7E-5F164B23B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1FBBD-734B-4774-92D4-564CCEB76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246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AE93AC06-0474-EB33-A52C-1295D7705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7B8D-9703-40A9-ACAE-B5A11FF8A31C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833822D-E43E-762D-49F9-9770143F5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0AF3A7B-6438-0F7F-6478-D2634161D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1FBBD-734B-4774-92D4-564CCEB76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505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BD689B-0D5A-A24C-5B13-01344AA32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85EBEE-9483-4183-E259-C8AEA2E93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F2AB05C-C7D8-8DEC-DB08-80291AA171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1D0057B-DE2B-178D-9CC9-8238641F9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7B8D-9703-40A9-ACAE-B5A11FF8A31C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76CEAFA-183C-8276-9ADE-6C4A8D582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A24D83A-39F3-AD3C-2864-E8DD9611A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1FBBD-734B-4774-92D4-564CCEB76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834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BD345B-FFF2-A583-F609-4FCCB9918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88F3377-1B50-FA44-C0F0-1D12A02554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D93605E-D80B-083C-D406-1D8C0DE5EF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1403FA2-E854-584D-B76C-928B9B3B0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7B8D-9703-40A9-ACAE-B5A11FF8A31C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9D76E7E-C8BC-91C3-C1F2-9FB39E65C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E40AEA5-B5C2-D89B-B3C0-A04C49BBF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1FBBD-734B-4774-92D4-564CCEB76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611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18303C7-CA31-D15C-37A9-D6790F5C1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6E4D60C-F881-6456-0E06-9B8B0CE38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BBE5D95-913C-9907-60DF-3073E83B12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AE7B8D-9703-40A9-ACAE-B5A11FF8A31C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98CC97D-1F59-D3DA-8CDD-29BFE20677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BEAFA0F-687E-637F-2795-2203FC05D6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01FBBD-734B-4774-92D4-564CCEB760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891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82F293-563D-9B72-7B77-10F360FFCE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49950"/>
            <a:ext cx="9144000" cy="2387600"/>
          </a:xfrm>
        </p:spPr>
        <p:txBody>
          <a:bodyPr/>
          <a:lstStyle/>
          <a:p>
            <a:r>
              <a:rPr lang="pl-PL" dirty="0"/>
              <a:t>HRM EXERCISES</a:t>
            </a:r>
            <a:endParaRPr lang="en-GB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3076DD6-4A78-29A6-C59B-04545ADEE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2323" y="6453393"/>
            <a:ext cx="9144000" cy="1655762"/>
          </a:xfrm>
        </p:spPr>
        <p:txBody>
          <a:bodyPr/>
          <a:lstStyle/>
          <a:p>
            <a:r>
              <a:rPr lang="pl-PL" dirty="0"/>
              <a:t>DR KARINA PILARZ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9307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3575B9AB-E19D-4D27-88DD-4CA73E9F2F1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597" cy="3546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680214739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986542261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225532486"/>
                    </a:ext>
                  </a:extLst>
                </a:gridCol>
              </a:tblGrid>
              <a:tr h="1182158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>
                          <a:solidFill>
                            <a:schemeClr val="tx1"/>
                          </a:solidFill>
                        </a:rPr>
                        <a:t>DISADVANTAGES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678822"/>
                  </a:ext>
                </a:extLst>
              </a:tr>
              <a:tr h="1182158">
                <a:tc>
                  <a:txBody>
                    <a:bodyPr/>
                    <a:lstStyle/>
                    <a:p>
                      <a:endParaRPr lang="pl-PL" dirty="0"/>
                    </a:p>
                    <a:p>
                      <a:r>
                        <a:rPr lang="pl-PL" dirty="0"/>
                        <a:t>INTERNAL LABOUR MARKET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229985"/>
                  </a:ext>
                </a:extLst>
              </a:tr>
              <a:tr h="1182158">
                <a:tc>
                  <a:txBody>
                    <a:bodyPr/>
                    <a:lstStyle/>
                    <a:p>
                      <a:endParaRPr lang="pl-PL"/>
                    </a:p>
                    <a:p>
                      <a:r>
                        <a:rPr lang="pl-PL"/>
                        <a:t>EXTERNAL </a:t>
                      </a:r>
                      <a:r>
                        <a:rPr lang="pl-PL" dirty="0"/>
                        <a:t>LABOUR MARKET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558520"/>
                  </a:ext>
                </a:extLst>
              </a:tr>
            </a:tbl>
          </a:graphicData>
        </a:graphic>
      </p:graphicFrame>
      <p:sp>
        <p:nvSpPr>
          <p:cNvPr id="5" name="Tytuł 4">
            <a:extLst>
              <a:ext uri="{FF2B5EF4-FFF2-40B4-BE49-F238E27FC236}">
                <a16:creationId xmlns:a16="http://schemas.microsoft.com/office/drawing/2014/main" id="{3F7FEDB0-1766-1A7F-8161-67609CF8C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708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421080-92DF-4C93-ADD1-3DDEA8200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6" name="Tabela 4">
            <a:extLst>
              <a:ext uri="{FF2B5EF4-FFF2-40B4-BE49-F238E27FC236}">
                <a16:creationId xmlns:a16="http://schemas.microsoft.com/office/drawing/2014/main" id="{CD0FC6F8-9728-4749-BEF5-69C067E8FE5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3" y="2419251"/>
          <a:ext cx="10515597" cy="2019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680214739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986542261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225532486"/>
                    </a:ext>
                  </a:extLst>
                </a:gridCol>
              </a:tblGrid>
              <a:tr h="837339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>
                          <a:solidFill>
                            <a:schemeClr val="tx1"/>
                          </a:solidFill>
                        </a:rPr>
                        <a:t>DISADVANTAGES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678822"/>
                  </a:ext>
                </a:extLst>
              </a:tr>
              <a:tr h="1182158">
                <a:tc>
                  <a:txBody>
                    <a:bodyPr/>
                    <a:lstStyle/>
                    <a:p>
                      <a:endParaRPr lang="pl-PL" dirty="0"/>
                    </a:p>
                    <a:p>
                      <a:r>
                        <a:rPr lang="pl-PL" dirty="0"/>
                        <a:t>ONLINE RECRUITMENT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229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1065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421080-92DF-4C93-ADD1-3DDEA8200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6" name="Tabela 4">
            <a:extLst>
              <a:ext uri="{FF2B5EF4-FFF2-40B4-BE49-F238E27FC236}">
                <a16:creationId xmlns:a16="http://schemas.microsoft.com/office/drawing/2014/main" id="{CD0FC6F8-9728-4749-BEF5-69C067E8FE5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3" y="2419251"/>
          <a:ext cx="10515597" cy="2019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680214739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986542261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225532486"/>
                    </a:ext>
                  </a:extLst>
                </a:gridCol>
              </a:tblGrid>
              <a:tr h="837339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>
                          <a:solidFill>
                            <a:schemeClr val="tx1"/>
                          </a:solidFill>
                        </a:rPr>
                        <a:t>DISADVANTAGES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678822"/>
                  </a:ext>
                </a:extLst>
              </a:tr>
              <a:tr h="1182158">
                <a:tc>
                  <a:txBody>
                    <a:bodyPr/>
                    <a:lstStyle/>
                    <a:p>
                      <a:endParaRPr lang="pl-PL" dirty="0"/>
                    </a:p>
                    <a:p>
                      <a:r>
                        <a:rPr lang="pl-PL" dirty="0"/>
                        <a:t>OUTSOURCING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229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6504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D1D5BA-B893-4FB9-83A9-8FDF1CDD3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err="1">
                <a:solidFill>
                  <a:srgbClr val="2D2D2D"/>
                </a:solidFill>
              </a:rPr>
              <a:t>Prepare</a:t>
            </a:r>
            <a:r>
              <a:rPr lang="pl-PL" dirty="0">
                <a:solidFill>
                  <a:srgbClr val="2D2D2D"/>
                </a:solidFill>
              </a:rPr>
              <a:t> </a:t>
            </a:r>
            <a:r>
              <a:rPr lang="pl-PL" dirty="0" err="1">
                <a:solidFill>
                  <a:srgbClr val="2D2D2D"/>
                </a:solidFill>
              </a:rPr>
              <a:t>short</a:t>
            </a:r>
            <a:r>
              <a:rPr lang="en-US" i="0" dirty="0">
                <a:solidFill>
                  <a:srgbClr val="2D2D2D"/>
                </a:solidFill>
                <a:effectLst/>
              </a:rPr>
              <a:t> answers to common interview questions</a:t>
            </a:r>
            <a:r>
              <a:rPr lang="pl-PL" i="0" dirty="0">
                <a:solidFill>
                  <a:srgbClr val="2D2D2D"/>
                </a:solidFill>
                <a:effectLst/>
              </a:rPr>
              <a:t> (</a:t>
            </a:r>
            <a:r>
              <a:rPr lang="pl-PL" i="0" dirty="0" err="1">
                <a:solidFill>
                  <a:srgbClr val="2D2D2D"/>
                </a:solidFill>
                <a:effectLst/>
              </a:rPr>
              <a:t>choose</a:t>
            </a:r>
            <a:r>
              <a:rPr lang="pl-PL" i="0" dirty="0">
                <a:solidFill>
                  <a:srgbClr val="2D2D2D"/>
                </a:solidFill>
                <a:effectLst/>
              </a:rPr>
              <a:t> 2):</a:t>
            </a:r>
          </a:p>
          <a:p>
            <a:pPr marL="1169988" indent="-457200" algn="just"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202124"/>
                </a:solidFill>
                <a:effectLst/>
              </a:rPr>
              <a:t>Why do you want to work at this company?</a:t>
            </a:r>
          </a:p>
          <a:p>
            <a:pPr marL="1169988" indent="-457200" algn="just"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202124"/>
                </a:solidFill>
                <a:effectLst/>
              </a:rPr>
              <a:t>Why should we hire you?</a:t>
            </a:r>
          </a:p>
          <a:p>
            <a:pPr marL="1169988" indent="-457200" algn="just"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202124"/>
                </a:solidFill>
                <a:effectLst/>
              </a:rPr>
              <a:t>What can you bring to the company?</a:t>
            </a:r>
          </a:p>
          <a:p>
            <a:pPr marL="1169988" indent="-457200" algn="just"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202124"/>
                </a:solidFill>
                <a:effectLst/>
              </a:rPr>
              <a:t>What are your greatest strengths?</a:t>
            </a:r>
            <a:endParaRPr lang="pl-PL" dirty="0">
              <a:solidFill>
                <a:srgbClr val="2021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947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D8F27F2B-60CD-8564-49AA-6A07DC23DC7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3" y="3150333"/>
          <a:ext cx="1051559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4167822836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4046528660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7118183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ADVANTAGES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solidFill>
                            <a:schemeClr val="tx1"/>
                          </a:solidFill>
                        </a:rPr>
                        <a:t>DISADVANTAGES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79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OUTPLACEMENT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106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652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5B5B78-CE80-6195-B8CF-C19A7C3BD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HOMEWORK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79FA3F-340A-7D2D-7CC5-053DFE9A0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>
              <a:solidFill>
                <a:srgbClr val="202124"/>
              </a:solidFill>
            </a:endParaRPr>
          </a:p>
          <a:p>
            <a:endParaRPr lang="pl-PL" dirty="0">
              <a:solidFill>
                <a:srgbClr val="202124"/>
              </a:solidFill>
            </a:endParaRPr>
          </a:p>
          <a:p>
            <a:r>
              <a:rPr lang="pl-PL" dirty="0">
                <a:solidFill>
                  <a:srgbClr val="202124"/>
                </a:solidFill>
              </a:rPr>
              <a:t>Write</a:t>
            </a:r>
            <a:r>
              <a:rPr lang="pl-PL" b="0" i="0" dirty="0">
                <a:solidFill>
                  <a:srgbClr val="202124"/>
                </a:solidFill>
                <a:effectLst/>
              </a:rPr>
              <a:t> a CV </a:t>
            </a:r>
            <a:r>
              <a:rPr lang="pl-PL" dirty="0">
                <a:solidFill>
                  <a:srgbClr val="202124"/>
                </a:solidFill>
              </a:rPr>
              <a:t>and </a:t>
            </a:r>
            <a:r>
              <a:rPr lang="pl-PL" b="0" i="0" dirty="0" err="1">
                <a:solidFill>
                  <a:srgbClr val="202124"/>
                </a:solidFill>
                <a:effectLst/>
              </a:rPr>
              <a:t>cover</a:t>
            </a:r>
            <a:r>
              <a:rPr lang="pl-PL" b="0" i="0" dirty="0">
                <a:solidFill>
                  <a:srgbClr val="202124"/>
                </a:solidFill>
                <a:effectLst/>
              </a:rPr>
              <a:t> </a:t>
            </a:r>
            <a:r>
              <a:rPr lang="pl-PL" b="0" i="0" dirty="0" err="1">
                <a:solidFill>
                  <a:srgbClr val="202124"/>
                </a:solidFill>
                <a:effectLst/>
              </a:rPr>
              <a:t>letter</a:t>
            </a:r>
            <a:r>
              <a:rPr lang="pl-PL" b="0" i="0" dirty="0">
                <a:solidFill>
                  <a:srgbClr val="202124"/>
                </a:solidFill>
                <a:effectLst/>
              </a:rPr>
              <a:t> for manager </a:t>
            </a:r>
            <a:r>
              <a:rPr lang="pl-PL" b="0" i="0" dirty="0" err="1">
                <a:solidFill>
                  <a:srgbClr val="202124"/>
                </a:solidFill>
                <a:effectLst/>
              </a:rPr>
              <a:t>position</a:t>
            </a:r>
            <a:r>
              <a:rPr lang="pl-PL" b="0" i="0" dirty="0">
                <a:solidFill>
                  <a:srgbClr val="202124"/>
                </a:solidFill>
                <a:effectLst/>
              </a:rPr>
              <a:t> (</a:t>
            </a:r>
            <a:r>
              <a:rPr lang="pl-PL" b="0" i="0" dirty="0" err="1">
                <a:solidFill>
                  <a:srgbClr val="202124"/>
                </a:solidFill>
                <a:effectLst/>
              </a:rPr>
              <a:t>can</a:t>
            </a:r>
            <a:r>
              <a:rPr lang="pl-PL" b="0" i="0" dirty="0">
                <a:solidFill>
                  <a:srgbClr val="202124"/>
                </a:solidFill>
                <a:effectLst/>
              </a:rPr>
              <a:t> be </a:t>
            </a:r>
            <a:r>
              <a:rPr lang="pl-PL" b="0" i="0" dirty="0" err="1">
                <a:solidFill>
                  <a:srgbClr val="202124"/>
                </a:solidFill>
                <a:effectLst/>
              </a:rPr>
              <a:t>an</a:t>
            </a:r>
            <a:r>
              <a:rPr lang="pl-PL" b="0" i="0" dirty="0">
                <a:solidFill>
                  <a:srgbClr val="202124"/>
                </a:solidFill>
                <a:effectLst/>
              </a:rPr>
              <a:t> </a:t>
            </a:r>
            <a:r>
              <a:rPr lang="pl-PL" b="0" i="0" dirty="0" err="1">
                <a:solidFill>
                  <a:srgbClr val="202124"/>
                </a:solidFill>
                <a:effectLst/>
              </a:rPr>
              <a:t>imaginary</a:t>
            </a:r>
            <a:r>
              <a:rPr lang="pl-PL" b="0" i="0" dirty="0">
                <a:solidFill>
                  <a:srgbClr val="202124"/>
                </a:solidFill>
                <a:effectLst/>
              </a:rPr>
              <a:t> person).</a:t>
            </a:r>
            <a:endParaRPr lang="en-US" b="0" i="0" dirty="0">
              <a:solidFill>
                <a:srgbClr val="202124"/>
              </a:solidFill>
              <a:effectLst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98615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Panoramiczny</PresentationFormat>
  <Paragraphs>36</Paragraphs>
  <Slides>7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Wingdings</vt:lpstr>
      <vt:lpstr>Motyw pakietu Office</vt:lpstr>
      <vt:lpstr>HRM EXERCISES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HOMEWORK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HRM EXERCISES</dc:title>
  <dc:creator>Karina Pilarz</dc:creator>
  <cp:lastModifiedBy>Karina Pilarz</cp:lastModifiedBy>
  <cp:revision>1</cp:revision>
  <dcterms:created xsi:type="dcterms:W3CDTF">2024-03-14T11:04:49Z</dcterms:created>
  <dcterms:modified xsi:type="dcterms:W3CDTF">2024-03-14T11:14:01Z</dcterms:modified>
</cp:coreProperties>
</file>