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Mencel" userId="1318a730cb872e56" providerId="LiveId" clId="{D94E26DC-65A0-4DB3-A494-14AFC0526693}"/>
    <pc:docChg chg="custSel addSld delSld modSld">
      <pc:chgData name="Patrycja Mencel" userId="1318a730cb872e56" providerId="LiveId" clId="{D94E26DC-65A0-4DB3-A494-14AFC0526693}" dt="2023-02-22T22:38:19.358" v="479" actId="20577"/>
      <pc:docMkLst>
        <pc:docMk/>
      </pc:docMkLst>
      <pc:sldChg chg="modSp mod">
        <pc:chgData name="Patrycja Mencel" userId="1318a730cb872e56" providerId="LiveId" clId="{D94E26DC-65A0-4DB3-A494-14AFC0526693}" dt="2023-02-22T20:17:59.281" v="453" actId="20577"/>
        <pc:sldMkLst>
          <pc:docMk/>
          <pc:sldMk cId="814376272" sldId="256"/>
        </pc:sldMkLst>
        <pc:spChg chg="mod">
          <ac:chgData name="Patrycja Mencel" userId="1318a730cb872e56" providerId="LiveId" clId="{D94E26DC-65A0-4DB3-A494-14AFC0526693}" dt="2023-02-22T20:17:59.281" v="453" actId="20577"/>
          <ac:spMkLst>
            <pc:docMk/>
            <pc:sldMk cId="814376272" sldId="256"/>
            <ac:spMk id="2" creationId="{00000000-0000-0000-0000-000000000000}"/>
          </ac:spMkLst>
        </pc:spChg>
      </pc:sldChg>
      <pc:sldChg chg="modSp mod">
        <pc:chgData name="Patrycja Mencel" userId="1318a730cb872e56" providerId="LiveId" clId="{D94E26DC-65A0-4DB3-A494-14AFC0526693}" dt="2023-02-22T20:09:54.253" v="14" actId="20577"/>
        <pc:sldMkLst>
          <pc:docMk/>
          <pc:sldMk cId="2938764960" sldId="257"/>
        </pc:sldMkLst>
        <pc:spChg chg="mod">
          <ac:chgData name="Patrycja Mencel" userId="1318a730cb872e56" providerId="LiveId" clId="{D94E26DC-65A0-4DB3-A494-14AFC0526693}" dt="2023-02-22T20:09:54.253" v="14" actId="20577"/>
          <ac:spMkLst>
            <pc:docMk/>
            <pc:sldMk cId="2938764960" sldId="257"/>
            <ac:spMk id="3" creationId="{00000000-0000-0000-0000-000000000000}"/>
          </ac:spMkLst>
        </pc:spChg>
      </pc:sldChg>
      <pc:sldChg chg="addSp delSp modSp del mod">
        <pc:chgData name="Patrycja Mencel" userId="1318a730cb872e56" providerId="LiveId" clId="{D94E26DC-65A0-4DB3-A494-14AFC0526693}" dt="2023-02-22T20:13:48.894" v="153" actId="47"/>
        <pc:sldMkLst>
          <pc:docMk/>
          <pc:sldMk cId="411390321" sldId="258"/>
        </pc:sldMkLst>
        <pc:spChg chg="del mod">
          <ac:chgData name="Patrycja Mencel" userId="1318a730cb872e56" providerId="LiveId" clId="{D94E26DC-65A0-4DB3-A494-14AFC0526693}" dt="2023-02-22T20:10:34.962" v="18"/>
          <ac:spMkLst>
            <pc:docMk/>
            <pc:sldMk cId="411390321" sldId="258"/>
            <ac:spMk id="4" creationId="{00000000-0000-0000-0000-000000000000}"/>
          </ac:spMkLst>
        </pc:spChg>
        <pc:graphicFrameChg chg="add del mod">
          <ac:chgData name="Patrycja Mencel" userId="1318a730cb872e56" providerId="LiveId" clId="{D94E26DC-65A0-4DB3-A494-14AFC0526693}" dt="2023-02-22T20:10:29.514" v="16"/>
          <ac:graphicFrameMkLst>
            <pc:docMk/>
            <pc:sldMk cId="411390321" sldId="258"/>
            <ac:graphicFrameMk id="3" creationId="{D721FEEB-7EA2-454F-C24F-1DA94C09D4E8}"/>
          </ac:graphicFrameMkLst>
        </pc:graphicFrameChg>
        <pc:graphicFrameChg chg="add mod modGraphic">
          <ac:chgData name="Patrycja Mencel" userId="1318a730cb872e56" providerId="LiveId" clId="{D94E26DC-65A0-4DB3-A494-14AFC0526693}" dt="2023-02-22T20:12:50.086" v="93" actId="2164"/>
          <ac:graphicFrameMkLst>
            <pc:docMk/>
            <pc:sldMk cId="411390321" sldId="258"/>
            <ac:graphicFrameMk id="5" creationId="{4E120A6B-E509-B5C9-4125-B826FF630373}"/>
          </ac:graphicFrameMkLst>
        </pc:graphicFrameChg>
      </pc:sldChg>
      <pc:sldChg chg="modSp mod">
        <pc:chgData name="Patrycja Mencel" userId="1318a730cb872e56" providerId="LiveId" clId="{D94E26DC-65A0-4DB3-A494-14AFC0526693}" dt="2023-02-22T20:20:21.041" v="477" actId="20577"/>
        <pc:sldMkLst>
          <pc:docMk/>
          <pc:sldMk cId="3942336728" sldId="259"/>
        </pc:sldMkLst>
        <pc:spChg chg="mod">
          <ac:chgData name="Patrycja Mencel" userId="1318a730cb872e56" providerId="LiveId" clId="{D94E26DC-65A0-4DB3-A494-14AFC0526693}" dt="2023-02-22T20:20:21.041" v="477" actId="20577"/>
          <ac:spMkLst>
            <pc:docMk/>
            <pc:sldMk cId="3942336728" sldId="259"/>
            <ac:spMk id="3" creationId="{00000000-0000-0000-0000-000000000000}"/>
          </ac:spMkLst>
        </pc:spChg>
      </pc:sldChg>
      <pc:sldChg chg="modSp new mod">
        <pc:chgData name="Patrycja Mencel" userId="1318a730cb872e56" providerId="LiveId" clId="{D94E26DC-65A0-4DB3-A494-14AFC0526693}" dt="2023-02-22T22:38:19.358" v="479" actId="20577"/>
        <pc:sldMkLst>
          <pc:docMk/>
          <pc:sldMk cId="2895988998" sldId="260"/>
        </pc:sldMkLst>
        <pc:spChg chg="mod">
          <ac:chgData name="Patrycja Mencel" userId="1318a730cb872e56" providerId="LiveId" clId="{D94E26DC-65A0-4DB3-A494-14AFC0526693}" dt="2023-02-22T20:13:46.406" v="152" actId="20577"/>
          <ac:spMkLst>
            <pc:docMk/>
            <pc:sldMk cId="2895988998" sldId="260"/>
            <ac:spMk id="2" creationId="{A6E30290-A31D-CABC-DE63-C209348E4846}"/>
          </ac:spMkLst>
        </pc:spChg>
        <pc:spChg chg="mod">
          <ac:chgData name="Patrycja Mencel" userId="1318a730cb872e56" providerId="LiveId" clId="{D94E26DC-65A0-4DB3-A494-14AFC0526693}" dt="2023-02-22T22:38:19.358" v="479" actId="20577"/>
          <ac:spMkLst>
            <pc:docMk/>
            <pc:sldMk cId="2895988998" sldId="260"/>
            <ac:spMk id="3" creationId="{DBBAD5BE-80DB-3A6E-0D62-B62CE31C20EE}"/>
          </ac:spMkLst>
        </pc:spChg>
      </pc:sldChg>
    </pc:docChg>
  </pc:docChgLst>
  <pc:docChgLst>
    <pc:chgData name="Patrycja Mencel" userId="1318a730cb872e56" providerId="LiveId" clId="{509F6182-DDE0-416D-9719-0CF908561D9F}"/>
    <pc:docChg chg="custSel delSld modSld">
      <pc:chgData name="Patrycja Mencel" userId="1318a730cb872e56" providerId="LiveId" clId="{509F6182-DDE0-416D-9719-0CF908561D9F}" dt="2022-10-30T12:58:04.069" v="343" actId="403"/>
      <pc:docMkLst>
        <pc:docMk/>
      </pc:docMkLst>
      <pc:sldChg chg="addSp modSp mod">
        <pc:chgData name="Patrycja Mencel" userId="1318a730cb872e56" providerId="LiveId" clId="{509F6182-DDE0-416D-9719-0CF908561D9F}" dt="2022-10-30T12:44:32.957" v="326" actId="1076"/>
        <pc:sldMkLst>
          <pc:docMk/>
          <pc:sldMk cId="814376272" sldId="256"/>
        </pc:sldMkLst>
        <pc:spChg chg="mod">
          <ac:chgData name="Patrycja Mencel" userId="1318a730cb872e56" providerId="LiveId" clId="{509F6182-DDE0-416D-9719-0CF908561D9F}" dt="2022-10-30T12:44:32.957" v="326" actId="1076"/>
          <ac:spMkLst>
            <pc:docMk/>
            <pc:sldMk cId="814376272" sldId="256"/>
            <ac:spMk id="2" creationId="{00000000-0000-0000-0000-000000000000}"/>
          </ac:spMkLst>
        </pc:spChg>
        <pc:spChg chg="mod">
          <ac:chgData name="Patrycja Mencel" userId="1318a730cb872e56" providerId="LiveId" clId="{509F6182-DDE0-416D-9719-0CF908561D9F}" dt="2022-10-30T12:44:22.267" v="323" actId="14100"/>
          <ac:spMkLst>
            <pc:docMk/>
            <pc:sldMk cId="814376272" sldId="256"/>
            <ac:spMk id="3" creationId="{00000000-0000-0000-0000-000000000000}"/>
          </ac:spMkLst>
        </pc:spChg>
        <pc:picChg chg="add mod">
          <ac:chgData name="Patrycja Mencel" userId="1318a730cb872e56" providerId="LiveId" clId="{509F6182-DDE0-416D-9719-0CF908561D9F}" dt="2022-10-30T10:24:54.636" v="29" actId="1076"/>
          <ac:picMkLst>
            <pc:docMk/>
            <pc:sldMk cId="814376272" sldId="256"/>
            <ac:picMk id="5" creationId="{B9589BA7-10D8-42F3-DE95-23CD9F9937EE}"/>
          </ac:picMkLst>
        </pc:picChg>
        <pc:picChg chg="add mod">
          <ac:chgData name="Patrycja Mencel" userId="1318a730cb872e56" providerId="LiveId" clId="{509F6182-DDE0-416D-9719-0CF908561D9F}" dt="2022-10-30T10:25:26.849" v="32" actId="1076"/>
          <ac:picMkLst>
            <pc:docMk/>
            <pc:sldMk cId="814376272" sldId="256"/>
            <ac:picMk id="7" creationId="{605F3D1C-1373-A6C5-BCEA-DF8BA845BB1F}"/>
          </ac:picMkLst>
        </pc:picChg>
        <pc:picChg chg="add mod">
          <ac:chgData name="Patrycja Mencel" userId="1318a730cb872e56" providerId="LiveId" clId="{509F6182-DDE0-416D-9719-0CF908561D9F}" dt="2022-10-30T10:25:58.833" v="36" actId="1076"/>
          <ac:picMkLst>
            <pc:docMk/>
            <pc:sldMk cId="814376272" sldId="256"/>
            <ac:picMk id="9" creationId="{6D71F644-3B9A-23A1-B1EB-D049398956E0}"/>
          </ac:picMkLst>
        </pc:picChg>
        <pc:picChg chg="add mod">
          <ac:chgData name="Patrycja Mencel" userId="1318a730cb872e56" providerId="LiveId" clId="{509F6182-DDE0-416D-9719-0CF908561D9F}" dt="2022-10-30T10:26:48.192" v="39" actId="688"/>
          <ac:picMkLst>
            <pc:docMk/>
            <pc:sldMk cId="814376272" sldId="256"/>
            <ac:picMk id="11" creationId="{1AFF44E4-B683-CA82-1EA6-09AC3DE1E68C}"/>
          </ac:picMkLst>
        </pc:picChg>
        <pc:picChg chg="add mod">
          <ac:chgData name="Patrycja Mencel" userId="1318a730cb872e56" providerId="LiveId" clId="{509F6182-DDE0-416D-9719-0CF908561D9F}" dt="2022-10-30T10:27:03.509" v="41" actId="1076"/>
          <ac:picMkLst>
            <pc:docMk/>
            <pc:sldMk cId="814376272" sldId="256"/>
            <ac:picMk id="13" creationId="{AEDD5433-E5C0-57BC-0A65-689D98850D6A}"/>
          </ac:picMkLst>
        </pc:picChg>
        <pc:picChg chg="add mod">
          <ac:chgData name="Patrycja Mencel" userId="1318a730cb872e56" providerId="LiveId" clId="{509F6182-DDE0-416D-9719-0CF908561D9F}" dt="2022-10-30T10:27:37.077" v="45" actId="688"/>
          <ac:picMkLst>
            <pc:docMk/>
            <pc:sldMk cId="814376272" sldId="256"/>
            <ac:picMk id="15" creationId="{8075E9F8-539E-1B1D-A0B6-5E8E1DC8386C}"/>
          </ac:picMkLst>
        </pc:picChg>
      </pc:sldChg>
      <pc:sldChg chg="modSp mod">
        <pc:chgData name="Patrycja Mencel" userId="1318a730cb872e56" providerId="LiveId" clId="{509F6182-DDE0-416D-9719-0CF908561D9F}" dt="2022-10-30T12:58:04.069" v="343" actId="403"/>
        <pc:sldMkLst>
          <pc:docMk/>
          <pc:sldMk cId="2938764960" sldId="257"/>
        </pc:sldMkLst>
        <pc:spChg chg="mod">
          <ac:chgData name="Patrycja Mencel" userId="1318a730cb872e56" providerId="LiveId" clId="{509F6182-DDE0-416D-9719-0CF908561D9F}" dt="2022-10-30T12:57:58.793" v="342" actId="403"/>
          <ac:spMkLst>
            <pc:docMk/>
            <pc:sldMk cId="2938764960" sldId="257"/>
            <ac:spMk id="2" creationId="{00000000-0000-0000-0000-000000000000}"/>
          </ac:spMkLst>
        </pc:spChg>
        <pc:spChg chg="mod">
          <ac:chgData name="Patrycja Mencel" userId="1318a730cb872e56" providerId="LiveId" clId="{509F6182-DDE0-416D-9719-0CF908561D9F}" dt="2022-10-30T12:58:04.069" v="343" actId="403"/>
          <ac:spMkLst>
            <pc:docMk/>
            <pc:sldMk cId="2938764960" sldId="257"/>
            <ac:spMk id="3" creationId="{00000000-0000-0000-0000-000000000000}"/>
          </ac:spMkLst>
        </pc:spChg>
      </pc:sldChg>
      <pc:sldChg chg="modSp mod">
        <pc:chgData name="Patrycja Mencel" userId="1318a730cb872e56" providerId="LiveId" clId="{509F6182-DDE0-416D-9719-0CF908561D9F}" dt="2022-10-30T12:57:40.690" v="340" actId="20577"/>
        <pc:sldMkLst>
          <pc:docMk/>
          <pc:sldMk cId="411390321" sldId="258"/>
        </pc:sldMkLst>
        <pc:spChg chg="mod">
          <ac:chgData name="Patrycja Mencel" userId="1318a730cb872e56" providerId="LiveId" clId="{509F6182-DDE0-416D-9719-0CF908561D9F}" dt="2022-10-30T12:57:40.690" v="340" actId="20577"/>
          <ac:spMkLst>
            <pc:docMk/>
            <pc:sldMk cId="411390321" sldId="258"/>
            <ac:spMk id="4" creationId="{00000000-0000-0000-0000-000000000000}"/>
          </ac:spMkLst>
        </pc:spChg>
      </pc:sldChg>
      <pc:sldChg chg="del">
        <pc:chgData name="Patrycja Mencel" userId="1318a730cb872e56" providerId="LiveId" clId="{509F6182-DDE0-416D-9719-0CF908561D9F}" dt="2022-10-30T10:35:54.087" v="63" actId="47"/>
        <pc:sldMkLst>
          <pc:docMk/>
          <pc:sldMk cId="68606830" sldId="274"/>
        </pc:sldMkLst>
      </pc:sldChg>
    </pc:docChg>
  </pc:docChgLst>
  <pc:docChgLst>
    <pc:chgData name="Patrycja Mencel" userId="1318a730cb872e56" providerId="LiveId" clId="{1A1F3458-2695-43B6-8B1E-2C31A7B9C013}"/>
    <pc:docChg chg="modSld">
      <pc:chgData name="Patrycja Mencel" userId="1318a730cb872e56" providerId="LiveId" clId="{1A1F3458-2695-43B6-8B1E-2C31A7B9C013}" dt="2023-03-27T19:07:12.470" v="63" actId="20577"/>
      <pc:docMkLst>
        <pc:docMk/>
      </pc:docMkLst>
      <pc:sldChg chg="modSp mod">
        <pc:chgData name="Patrycja Mencel" userId="1318a730cb872e56" providerId="LiveId" clId="{1A1F3458-2695-43B6-8B1E-2C31A7B9C013}" dt="2023-03-27T19:07:12.470" v="63" actId="20577"/>
        <pc:sldMkLst>
          <pc:docMk/>
          <pc:sldMk cId="2938764960" sldId="257"/>
        </pc:sldMkLst>
        <pc:spChg chg="mod">
          <ac:chgData name="Patrycja Mencel" userId="1318a730cb872e56" providerId="LiveId" clId="{1A1F3458-2695-43B6-8B1E-2C31A7B9C013}" dt="2023-03-27T19:07:12.470" v="63" actId="20577"/>
          <ac:spMkLst>
            <pc:docMk/>
            <pc:sldMk cId="2938764960" sldId="257"/>
            <ac:spMk id="3" creationId="{00000000-0000-0000-0000-000000000000}"/>
          </ac:spMkLst>
        </pc:spChg>
      </pc:sldChg>
      <pc:sldChg chg="modSp mod">
        <pc:chgData name="Patrycja Mencel" userId="1318a730cb872e56" providerId="LiveId" clId="{1A1F3458-2695-43B6-8B1E-2C31A7B9C013}" dt="2023-03-27T19:06:15.618" v="35" actId="20577"/>
        <pc:sldMkLst>
          <pc:docMk/>
          <pc:sldMk cId="2895988998" sldId="260"/>
        </pc:sldMkLst>
        <pc:spChg chg="mod">
          <ac:chgData name="Patrycja Mencel" userId="1318a730cb872e56" providerId="LiveId" clId="{1A1F3458-2695-43B6-8B1E-2C31A7B9C013}" dt="2023-03-27T19:06:15.618" v="35" actId="20577"/>
          <ac:spMkLst>
            <pc:docMk/>
            <pc:sldMk cId="2895988998" sldId="260"/>
            <ac:spMk id="3" creationId="{DBBAD5BE-80DB-3A6E-0D62-B62CE31C20EE}"/>
          </ac:spMkLst>
        </pc:spChg>
      </pc:sldChg>
    </pc:docChg>
  </pc:docChgLst>
  <pc:docChgLst>
    <pc:chgData name="Patrycja Mencel" userId="1318a730cb872e56" providerId="LiveId" clId="{E1A82C55-926B-451B-A34A-315C4FF2D673}"/>
    <pc:docChg chg="custSel modSld">
      <pc:chgData name="Patrycja Mencel" userId="1318a730cb872e56" providerId="LiveId" clId="{E1A82C55-926B-451B-A34A-315C4FF2D673}" dt="2024-03-07T21:54:08.736" v="175" actId="20577"/>
      <pc:docMkLst>
        <pc:docMk/>
      </pc:docMkLst>
      <pc:sldChg chg="modSp mod">
        <pc:chgData name="Patrycja Mencel" userId="1318a730cb872e56" providerId="LiveId" clId="{E1A82C55-926B-451B-A34A-315C4FF2D673}" dt="2024-02-29T12:17:08.120" v="20" actId="20577"/>
        <pc:sldMkLst>
          <pc:docMk/>
          <pc:sldMk cId="814376272" sldId="256"/>
        </pc:sldMkLst>
        <pc:spChg chg="mod">
          <ac:chgData name="Patrycja Mencel" userId="1318a730cb872e56" providerId="LiveId" clId="{E1A82C55-926B-451B-A34A-315C4FF2D673}" dt="2024-02-29T12:17:08.120" v="20" actId="20577"/>
          <ac:spMkLst>
            <pc:docMk/>
            <pc:sldMk cId="814376272" sldId="256"/>
            <ac:spMk id="2" creationId="{00000000-0000-0000-0000-000000000000}"/>
          </ac:spMkLst>
        </pc:spChg>
        <pc:spChg chg="mod">
          <ac:chgData name="Patrycja Mencel" userId="1318a730cb872e56" providerId="LiveId" clId="{E1A82C55-926B-451B-A34A-315C4FF2D673}" dt="2024-02-29T12:16:43.070" v="16" actId="20577"/>
          <ac:spMkLst>
            <pc:docMk/>
            <pc:sldMk cId="814376272" sldId="256"/>
            <ac:spMk id="3" creationId="{00000000-0000-0000-0000-000000000000}"/>
          </ac:spMkLst>
        </pc:spChg>
      </pc:sldChg>
      <pc:sldChg chg="modSp mod">
        <pc:chgData name="Patrycja Mencel" userId="1318a730cb872e56" providerId="LiveId" clId="{E1A82C55-926B-451B-A34A-315C4FF2D673}" dt="2024-02-29T12:17:21.581" v="34" actId="20577"/>
        <pc:sldMkLst>
          <pc:docMk/>
          <pc:sldMk cId="2938764960" sldId="257"/>
        </pc:sldMkLst>
        <pc:spChg chg="mod">
          <ac:chgData name="Patrycja Mencel" userId="1318a730cb872e56" providerId="LiveId" clId="{E1A82C55-926B-451B-A34A-315C4FF2D673}" dt="2024-02-29T12:17:21.581" v="34" actId="20577"/>
          <ac:spMkLst>
            <pc:docMk/>
            <pc:sldMk cId="2938764960" sldId="257"/>
            <ac:spMk id="3" creationId="{00000000-0000-0000-0000-000000000000}"/>
          </ac:spMkLst>
        </pc:spChg>
      </pc:sldChg>
      <pc:sldChg chg="modSp mod">
        <pc:chgData name="Patrycja Mencel" userId="1318a730cb872e56" providerId="LiveId" clId="{E1A82C55-926B-451B-A34A-315C4FF2D673}" dt="2024-02-29T12:24:43.953" v="160" actId="20577"/>
        <pc:sldMkLst>
          <pc:docMk/>
          <pc:sldMk cId="3942336728" sldId="259"/>
        </pc:sldMkLst>
        <pc:spChg chg="mod">
          <ac:chgData name="Patrycja Mencel" userId="1318a730cb872e56" providerId="LiveId" clId="{E1A82C55-926B-451B-A34A-315C4FF2D673}" dt="2024-02-29T12:24:43.953" v="160" actId="20577"/>
          <ac:spMkLst>
            <pc:docMk/>
            <pc:sldMk cId="3942336728" sldId="259"/>
            <ac:spMk id="3" creationId="{00000000-0000-0000-0000-000000000000}"/>
          </ac:spMkLst>
        </pc:spChg>
      </pc:sldChg>
      <pc:sldChg chg="modSp mod">
        <pc:chgData name="Patrycja Mencel" userId="1318a730cb872e56" providerId="LiveId" clId="{E1A82C55-926B-451B-A34A-315C4FF2D673}" dt="2024-03-07T21:54:08.736" v="175" actId="20577"/>
        <pc:sldMkLst>
          <pc:docMk/>
          <pc:sldMk cId="2895988998" sldId="260"/>
        </pc:sldMkLst>
        <pc:spChg chg="mod">
          <ac:chgData name="Patrycja Mencel" userId="1318a730cb872e56" providerId="LiveId" clId="{E1A82C55-926B-451B-A34A-315C4FF2D673}" dt="2024-03-07T21:54:08.736" v="175" actId="20577"/>
          <ac:spMkLst>
            <pc:docMk/>
            <pc:sldMk cId="2895988998" sldId="260"/>
            <ac:spMk id="3" creationId="{DBBAD5BE-80DB-3A6E-0D62-B62CE31C20E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65993" y="624266"/>
            <a:ext cx="9144000" cy="1898203"/>
          </a:xfrm>
        </p:spPr>
        <p:txBody>
          <a:bodyPr>
            <a:noAutofit/>
          </a:bodyPr>
          <a:lstStyle/>
          <a:p>
            <a:r>
              <a:rPr lang="pl-PL" sz="7000" dirty="0">
                <a:latin typeface="+mn-lt"/>
                <a:ea typeface="Cambria" panose="02040503050406030204" pitchFamily="18" charset="0"/>
              </a:rPr>
              <a:t>KRYMINALISTYKA</a:t>
            </a:r>
            <a:br>
              <a:rPr lang="pl-PL" sz="7000" dirty="0">
                <a:latin typeface="+mn-lt"/>
              </a:rPr>
            </a:br>
            <a:r>
              <a:rPr lang="pl-PL" sz="3200" dirty="0">
                <a:latin typeface="+mn-lt"/>
                <a:ea typeface="Cambria" panose="02040503050406030204" pitchFamily="18" charset="0"/>
              </a:rPr>
              <a:t>ćwiczenia gr. 1</a:t>
            </a:r>
            <a:br>
              <a:rPr lang="pl-PL" sz="3200" dirty="0">
                <a:latin typeface="+mn-lt"/>
                <a:ea typeface="Cambria" panose="02040503050406030204" pitchFamily="18" charset="0"/>
              </a:rPr>
            </a:br>
            <a:r>
              <a:rPr lang="pl-PL" sz="3200" dirty="0">
                <a:latin typeface="+mn-lt"/>
                <a:ea typeface="Cambria" panose="02040503050406030204" pitchFamily="18" charset="0"/>
              </a:rPr>
              <a:t>semestr letni, 2023/2024</a:t>
            </a:r>
            <a:endParaRPr lang="pl-PL" sz="40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365373"/>
            <a:ext cx="6815669" cy="1106198"/>
          </a:xfrm>
        </p:spPr>
        <p:txBody>
          <a:bodyPr>
            <a:noAutofit/>
          </a:bodyPr>
          <a:lstStyle/>
          <a:p>
            <a:r>
              <a:rPr lang="pl-PL" sz="3200" dirty="0">
                <a:ea typeface="Cambria" panose="02040503050406030204" pitchFamily="18" charset="0"/>
              </a:rPr>
              <a:t>dr Patrycja </a:t>
            </a:r>
            <a:r>
              <a:rPr lang="pl-PL" sz="3200" dirty="0" err="1">
                <a:ea typeface="Cambria" panose="02040503050406030204" pitchFamily="18" charset="0"/>
              </a:rPr>
              <a:t>Mieszkalska</a:t>
            </a:r>
            <a:endParaRPr lang="pl-PL" sz="3200" dirty="0">
              <a:ea typeface="Cambria" panose="02040503050406030204" pitchFamily="18" charset="0"/>
            </a:endParaRPr>
          </a:p>
          <a:p>
            <a:r>
              <a:rPr lang="pl-PL" sz="3200" dirty="0">
                <a:latin typeface="+mj-lt"/>
                <a:ea typeface="Cambria" panose="02040503050406030204" pitchFamily="18" charset="0"/>
              </a:rPr>
              <a:t>e-mail: </a:t>
            </a:r>
            <a:r>
              <a:rPr lang="pl-PL" sz="3200" dirty="0">
                <a:ea typeface="Cambria" panose="02040503050406030204" pitchFamily="18" charset="0"/>
              </a:rPr>
              <a:t>patrycja.mencel@uwr.edu.pl</a:t>
            </a:r>
          </a:p>
          <a:p>
            <a:r>
              <a:rPr lang="pl-PL" sz="3600" dirty="0">
                <a:ea typeface="Cambria" panose="02040503050406030204" pitchFamily="18" charset="0"/>
              </a:rPr>
              <a:t>Konsultacje</a:t>
            </a:r>
          </a:p>
        </p:txBody>
      </p:sp>
      <p:pic>
        <p:nvPicPr>
          <p:cNvPr id="5" name="Grafika 4" descr="Odciski stóp kontur">
            <a:extLst>
              <a:ext uri="{FF2B5EF4-FFF2-40B4-BE49-F238E27FC236}">
                <a16:creationId xmlns:a16="http://schemas.microsoft.com/office/drawing/2014/main" id="{B9589BA7-10D8-42F3-DE95-23CD9F993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548706">
            <a:off x="441648" y="4954035"/>
            <a:ext cx="1611086" cy="1611086"/>
          </a:xfrm>
          <a:prstGeom prst="rect">
            <a:avLst/>
          </a:prstGeom>
        </p:spPr>
      </p:pic>
      <p:pic>
        <p:nvPicPr>
          <p:cNvPr id="7" name="Grafika 6" descr="Insekt pod lupą kontur">
            <a:extLst>
              <a:ext uri="{FF2B5EF4-FFF2-40B4-BE49-F238E27FC236}">
                <a16:creationId xmlns:a16="http://schemas.microsoft.com/office/drawing/2014/main" id="{605F3D1C-1373-A6C5-BCEA-DF8BA845B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4211" y="3578289"/>
            <a:ext cx="1525555" cy="1525555"/>
          </a:xfrm>
          <a:prstGeom prst="rect">
            <a:avLst/>
          </a:prstGeom>
        </p:spPr>
      </p:pic>
      <p:pic>
        <p:nvPicPr>
          <p:cNvPr id="9" name="Grafika 8" descr="Odcisk palca z wypełnieniem pełnym">
            <a:extLst>
              <a:ext uri="{FF2B5EF4-FFF2-40B4-BE49-F238E27FC236}">
                <a16:creationId xmlns:a16="http://schemas.microsoft.com/office/drawing/2014/main" id="{6D71F644-3B9A-23A1-B1EB-D04939895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187" y="252566"/>
            <a:ext cx="1320802" cy="1320802"/>
          </a:xfrm>
          <a:prstGeom prst="rect">
            <a:avLst/>
          </a:prstGeom>
        </p:spPr>
      </p:pic>
      <p:pic>
        <p:nvPicPr>
          <p:cNvPr id="11" name="Grafika 10" descr="Odciski butów z wypełnieniem pełnym">
            <a:extLst>
              <a:ext uri="{FF2B5EF4-FFF2-40B4-BE49-F238E27FC236}">
                <a16:creationId xmlns:a16="http://schemas.microsoft.com/office/drawing/2014/main" id="{1AFF44E4-B683-CA82-1EA6-09AC3DE1E6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405584">
            <a:off x="10481388" y="116633"/>
            <a:ext cx="914400" cy="914400"/>
          </a:xfrm>
          <a:prstGeom prst="rect">
            <a:avLst/>
          </a:prstGeom>
        </p:spPr>
      </p:pic>
      <p:pic>
        <p:nvPicPr>
          <p:cNvPr id="13" name="Grafika 12" descr="Odciski butów z wypełnieniem pełnym">
            <a:extLst>
              <a:ext uri="{FF2B5EF4-FFF2-40B4-BE49-F238E27FC236}">
                <a16:creationId xmlns:a16="http://schemas.microsoft.com/office/drawing/2014/main" id="{AEDD5433-E5C0-57BC-0A65-689D98850D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21997" y="1197878"/>
            <a:ext cx="914400" cy="914400"/>
          </a:xfrm>
          <a:prstGeom prst="rect">
            <a:avLst/>
          </a:prstGeom>
        </p:spPr>
      </p:pic>
      <p:pic>
        <p:nvPicPr>
          <p:cNvPr id="15" name="Grafika 14" descr="Odciski butów z wypełnieniem pełnym">
            <a:extLst>
              <a:ext uri="{FF2B5EF4-FFF2-40B4-BE49-F238E27FC236}">
                <a16:creationId xmlns:a16="http://schemas.microsoft.com/office/drawing/2014/main" id="{8075E9F8-539E-1B1D-A0B6-5E8E1DC83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17590">
            <a:off x="10697989" y="2276546"/>
            <a:ext cx="760445" cy="7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ea typeface="Cambria" panose="02040503050406030204" pitchFamily="18" charset="0"/>
              </a:rPr>
              <a:t>ZALICZENIE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dirty="0">
                <a:ea typeface="Cambria" panose="02040503050406030204" pitchFamily="18" charset="0"/>
              </a:rPr>
              <a:t>Kolokwium na zajęciach w dniu 18 kwietnia 2024 r.;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>
                <a:ea typeface="Cambria" panose="02040503050406030204" pitchFamily="18" charset="0"/>
              </a:rPr>
              <a:t>Forma pisemna, 3 pytania opisowe;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dirty="0">
                <a:ea typeface="Cambria" panose="02040503050406030204" pitchFamily="18" charset="0"/>
              </a:rPr>
              <a:t>Możliwa nieobecność nieusprawiedliwiona na 1 zajęciach;</a:t>
            </a:r>
          </a:p>
          <a:p>
            <a:pPr marL="0" indent="0" algn="just">
              <a:buNone/>
            </a:pPr>
            <a:r>
              <a:rPr lang="pl-PL" sz="2800" dirty="0">
                <a:ea typeface="Cambria" panose="02040503050406030204" pitchFamily="18" charset="0"/>
              </a:rPr>
              <a:t>Każda kolejna nieobecność podlega zaliczeniu po następnych zajęciach. Niedopełnienie tego obowiązku skutkuje obniżeniem oceny semestralnej z ćwiczeń.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8764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30290-A31D-CABC-DE63-C209348E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ZAJĘĆ / ZAKRES MATERIAŁU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BAD5BE-80DB-3A6E-0D62-B62CE31C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7256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202</a:t>
            </a:r>
            <a:r>
              <a:rPr lang="pl-PL" dirty="0"/>
              <a:t>4</a:t>
            </a:r>
            <a:r>
              <a:rPr lang="it-IT" dirty="0"/>
              <a:t>-02-</a:t>
            </a:r>
            <a:r>
              <a:rPr lang="pl-PL" dirty="0"/>
              <a:t>29</a:t>
            </a:r>
            <a:r>
              <a:rPr lang="it-IT" dirty="0"/>
              <a:t> </a:t>
            </a:r>
            <a:r>
              <a:rPr lang="pl-PL" dirty="0"/>
              <a:t>	wprowadzenie do zajęć, historia kryminalistyki</a:t>
            </a:r>
            <a:endParaRPr lang="it-IT" dirty="0"/>
          </a:p>
          <a:p>
            <a:r>
              <a:rPr lang="it-IT" dirty="0"/>
              <a:t>202</a:t>
            </a:r>
            <a:r>
              <a:rPr lang="pl-PL" dirty="0"/>
              <a:t>4</a:t>
            </a:r>
            <a:r>
              <a:rPr lang="it-IT" dirty="0"/>
              <a:t>-03-0</a:t>
            </a:r>
            <a:r>
              <a:rPr lang="pl-PL" dirty="0"/>
              <a:t>7</a:t>
            </a:r>
            <a:r>
              <a:rPr lang="it-IT" dirty="0"/>
              <a:t> </a:t>
            </a:r>
            <a:r>
              <a:rPr lang="pl-PL" dirty="0"/>
              <a:t>	ślady kryminalistyczne</a:t>
            </a:r>
            <a:endParaRPr lang="it-IT" dirty="0"/>
          </a:p>
          <a:p>
            <a:r>
              <a:rPr lang="it-IT" dirty="0"/>
              <a:t>202</a:t>
            </a:r>
            <a:r>
              <a:rPr lang="pl-PL" dirty="0"/>
              <a:t>4</a:t>
            </a:r>
            <a:r>
              <a:rPr lang="it-IT" dirty="0"/>
              <a:t>-03-</a:t>
            </a:r>
            <a:r>
              <a:rPr lang="pl-PL" dirty="0"/>
              <a:t>14</a:t>
            </a:r>
            <a:r>
              <a:rPr lang="it-IT" dirty="0"/>
              <a:t> </a:t>
            </a:r>
            <a:r>
              <a:rPr lang="pl-PL" dirty="0"/>
              <a:t>	ujawnianie i zabezpieczanie śladów </a:t>
            </a:r>
            <a:endParaRPr lang="it-IT" dirty="0"/>
          </a:p>
          <a:p>
            <a:r>
              <a:rPr lang="it-IT" dirty="0"/>
              <a:t>202</a:t>
            </a:r>
            <a:r>
              <a:rPr lang="pl-PL" dirty="0"/>
              <a:t>4</a:t>
            </a:r>
            <a:r>
              <a:rPr lang="it-IT" dirty="0"/>
              <a:t>-03-</a:t>
            </a:r>
            <a:r>
              <a:rPr lang="pl-PL" dirty="0"/>
              <a:t>21</a:t>
            </a:r>
            <a:r>
              <a:rPr lang="it-IT" dirty="0"/>
              <a:t> </a:t>
            </a:r>
            <a:r>
              <a:rPr lang="pl-PL" dirty="0"/>
              <a:t>	oględziny</a:t>
            </a:r>
            <a:endParaRPr lang="it-IT" dirty="0"/>
          </a:p>
          <a:p>
            <a:r>
              <a:rPr lang="it-IT" dirty="0"/>
              <a:t>202</a:t>
            </a:r>
            <a:r>
              <a:rPr lang="pl-PL" dirty="0"/>
              <a:t>4</a:t>
            </a:r>
            <a:r>
              <a:rPr lang="it-IT" dirty="0"/>
              <a:t>-03-</a:t>
            </a:r>
            <a:r>
              <a:rPr lang="pl-PL" dirty="0"/>
              <a:t>28</a:t>
            </a:r>
            <a:r>
              <a:rPr lang="it-IT" dirty="0"/>
              <a:t> </a:t>
            </a:r>
            <a:r>
              <a:rPr lang="pl-PL"/>
              <a:t>	ujawnianie i zabezpieczanie śladów (zajęcia praktyczne) </a:t>
            </a:r>
          </a:p>
          <a:p>
            <a:r>
              <a:rPr lang="pl-PL" dirty="0"/>
              <a:t>2</a:t>
            </a:r>
            <a:r>
              <a:rPr lang="it-IT" dirty="0"/>
              <a:t>02</a:t>
            </a:r>
            <a:r>
              <a:rPr lang="pl-PL" dirty="0"/>
              <a:t>4</a:t>
            </a:r>
            <a:r>
              <a:rPr lang="it-IT" dirty="0"/>
              <a:t>-0</a:t>
            </a:r>
            <a:r>
              <a:rPr lang="pl-PL" dirty="0"/>
              <a:t>4-04</a:t>
            </a:r>
            <a:r>
              <a:rPr lang="it-IT" dirty="0"/>
              <a:t> </a:t>
            </a:r>
            <a:r>
              <a:rPr lang="pl-PL" dirty="0"/>
              <a:t>	wersje kryminalistyczne</a:t>
            </a:r>
            <a:endParaRPr lang="it-IT" dirty="0"/>
          </a:p>
          <a:p>
            <a:r>
              <a:rPr lang="it-IT" dirty="0"/>
              <a:t>202</a:t>
            </a:r>
            <a:r>
              <a:rPr lang="pl-PL" dirty="0"/>
              <a:t>4</a:t>
            </a:r>
            <a:r>
              <a:rPr lang="it-IT" dirty="0"/>
              <a:t>-04-</a:t>
            </a:r>
            <a:r>
              <a:rPr lang="pl-PL" dirty="0"/>
              <a:t>11</a:t>
            </a:r>
            <a:r>
              <a:rPr lang="it-IT" dirty="0"/>
              <a:t> </a:t>
            </a:r>
            <a:r>
              <a:rPr lang="pl-PL" dirty="0"/>
              <a:t>	okazanie, konfrontacja</a:t>
            </a:r>
            <a:endParaRPr lang="it-IT" dirty="0"/>
          </a:p>
          <a:p>
            <a:r>
              <a:rPr lang="it-IT" dirty="0"/>
              <a:t>202</a:t>
            </a:r>
            <a:r>
              <a:rPr lang="pl-PL" dirty="0"/>
              <a:t>4</a:t>
            </a:r>
            <a:r>
              <a:rPr lang="it-IT" dirty="0"/>
              <a:t>-04-</a:t>
            </a:r>
            <a:r>
              <a:rPr lang="pl-PL" dirty="0"/>
              <a:t>18</a:t>
            </a:r>
            <a:r>
              <a:rPr lang="it-IT" dirty="0"/>
              <a:t> </a:t>
            </a:r>
            <a:r>
              <a:rPr lang="pl-PL" dirty="0"/>
              <a:t>	kolokwium</a:t>
            </a:r>
            <a:endParaRPr lang="it-IT" dirty="0"/>
          </a:p>
          <a:p>
            <a:r>
              <a:rPr lang="it-IT" dirty="0"/>
              <a:t>202</a:t>
            </a:r>
            <a:r>
              <a:rPr lang="pl-PL" dirty="0"/>
              <a:t>4</a:t>
            </a:r>
            <a:r>
              <a:rPr lang="it-IT" dirty="0"/>
              <a:t>-05-</a:t>
            </a:r>
            <a:r>
              <a:rPr lang="pl-PL" dirty="0"/>
              <a:t>25</a:t>
            </a:r>
            <a:r>
              <a:rPr lang="it-IT" dirty="0"/>
              <a:t> </a:t>
            </a:r>
            <a:r>
              <a:rPr lang="pl-PL" dirty="0"/>
              <a:t>	wystawianie ocen, zajęcia praktyczne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598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PROPONOWANA LITERATURA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l-PL" dirty="0"/>
              <a:t>E. Gruza, Kryminalistyka. </a:t>
            </a:r>
            <a:r>
              <a:rPr lang="pl-PL" i="1" dirty="0"/>
              <a:t>Czyli o współczesnych metodach dowodzenia przestępstw (2020)</a:t>
            </a:r>
          </a:p>
          <a:p>
            <a:r>
              <a:rPr lang="pl-PL" dirty="0"/>
              <a:t>E. Gruza, </a:t>
            </a:r>
            <a:r>
              <a:rPr lang="pl-PL" i="1" dirty="0"/>
              <a:t>Kryminalistyka czyli rzecz o metodach </a:t>
            </a:r>
            <a:r>
              <a:rPr lang="pl-PL" i="1"/>
              <a:t>śledczych  </a:t>
            </a:r>
            <a:endParaRPr lang="pl-PL" i="1" dirty="0"/>
          </a:p>
          <a:p>
            <a:r>
              <a:rPr lang="pl-PL" dirty="0"/>
              <a:t>J. Widacki (red.), </a:t>
            </a:r>
            <a:r>
              <a:rPr lang="pl-PL" i="1" dirty="0"/>
              <a:t>Kryminalistyka (2018)</a:t>
            </a:r>
          </a:p>
          <a:p>
            <a:r>
              <a:rPr lang="pl-PL" dirty="0"/>
              <a:t>B. Hołyst, </a:t>
            </a:r>
            <a:r>
              <a:rPr lang="pl-PL" i="1" dirty="0"/>
              <a:t>Kryminalistyka </a:t>
            </a:r>
          </a:p>
          <a:p>
            <a:r>
              <a:rPr lang="pl-PL" dirty="0"/>
              <a:t>T. Hanausek, </a:t>
            </a:r>
            <a:r>
              <a:rPr lang="pl-PL" i="1" dirty="0"/>
              <a:t>Kryminalistyka</a:t>
            </a:r>
          </a:p>
          <a:p>
            <a:r>
              <a:rPr lang="pl-PL" dirty="0"/>
              <a:t>J. Jarzewska, </a:t>
            </a:r>
            <a:r>
              <a:rPr lang="pl-PL" i="1" dirty="0"/>
              <a:t>Ekspertyza kryminalistyczna. Zarys wykładu dla techników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3942336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620</TotalTime>
  <Words>213</Words>
  <Application>Microsoft Office PowerPoint</Application>
  <PresentationFormat>Panoramiczny</PresentationFormat>
  <Paragraphs>26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Cambria</vt:lpstr>
      <vt:lpstr>Garamond</vt:lpstr>
      <vt:lpstr>Organiczny</vt:lpstr>
      <vt:lpstr>KRYMINALISTYKA ćwiczenia gr. 1 semestr letni, 2023/2024</vt:lpstr>
      <vt:lpstr>ZALICZENIE</vt:lpstr>
      <vt:lpstr>PLAN ZAJĘĆ / ZAKRES MATERIAŁU</vt:lpstr>
      <vt:lpstr>PROPONOWANA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Patrycja Mencel</cp:lastModifiedBy>
  <cp:revision>28</cp:revision>
  <dcterms:created xsi:type="dcterms:W3CDTF">2017-02-18T20:02:16Z</dcterms:created>
  <dcterms:modified xsi:type="dcterms:W3CDTF">2024-03-07T21:54:10Z</dcterms:modified>
</cp:coreProperties>
</file>