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4" r:id="rId3"/>
    <p:sldId id="294" r:id="rId4"/>
    <p:sldId id="308" r:id="rId5"/>
    <p:sldId id="272" r:id="rId6"/>
    <p:sldId id="309" r:id="rId7"/>
    <p:sldId id="343" r:id="rId8"/>
    <p:sldId id="310" r:id="rId9"/>
    <p:sldId id="317" r:id="rId10"/>
    <p:sldId id="318" r:id="rId11"/>
    <p:sldId id="319" r:id="rId12"/>
    <p:sldId id="314" r:id="rId13"/>
    <p:sldId id="313" r:id="rId14"/>
    <p:sldId id="315" r:id="rId15"/>
    <p:sldId id="322" r:id="rId16"/>
    <p:sldId id="327" r:id="rId17"/>
    <p:sldId id="345" r:id="rId18"/>
    <p:sldId id="261" r:id="rId19"/>
    <p:sldId id="346" r:id="rId20"/>
    <p:sldId id="321" r:id="rId21"/>
    <p:sldId id="311" r:id="rId22"/>
    <p:sldId id="312" r:id="rId23"/>
    <p:sldId id="273" r:id="rId24"/>
    <p:sldId id="274" r:id="rId25"/>
    <p:sldId id="271" r:id="rId26"/>
    <p:sldId id="324" r:id="rId27"/>
    <p:sldId id="325" r:id="rId28"/>
    <p:sldId id="326"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8A157-C2AB-E89D-0655-3530440C36EC}" v="23" dt="2021-10-15T11:34:53.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4" autoAdjust="0"/>
    <p:restoredTop sz="94660"/>
  </p:normalViewPr>
  <p:slideViewPr>
    <p:cSldViewPr snapToGrid="0">
      <p:cViewPr varScale="1">
        <p:scale>
          <a:sx n="72" d="100"/>
          <a:sy n="72" d="100"/>
        </p:scale>
        <p:origin x="1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A38A157-C2AB-E89D-0655-3530440C36EC}"/>
    <pc:docChg chg="modSld">
      <pc:chgData name="" userId="" providerId="" clId="Web-{2A38A157-C2AB-E89D-0655-3530440C36EC}" dt="2021-10-15T11:30:52.957" v="2" actId="20577"/>
      <pc:docMkLst>
        <pc:docMk/>
      </pc:docMkLst>
      <pc:sldChg chg="modSp">
        <pc:chgData name="" userId="" providerId="" clId="Web-{2A38A157-C2AB-E89D-0655-3530440C36EC}" dt="2021-10-15T11:30:52.957" v="2" actId="20577"/>
        <pc:sldMkLst>
          <pc:docMk/>
          <pc:sldMk cId="69591696" sldId="256"/>
        </pc:sldMkLst>
        <pc:spChg chg="mod">
          <ac:chgData name="" userId="" providerId="" clId="Web-{2A38A157-C2AB-E89D-0655-3530440C36EC}" dt="2021-10-15T11:30:52.957" v="2" actId="20577"/>
          <ac:spMkLst>
            <pc:docMk/>
            <pc:sldMk cId="69591696" sldId="256"/>
            <ac:spMk id="3" creationId="{3006E6F3-D57C-484F-9471-9DEB586B6C88}"/>
          </ac:spMkLst>
        </pc:spChg>
      </pc:sldChg>
    </pc:docChg>
  </pc:docChgLst>
  <pc:docChgLst>
    <pc:chgData name="Krystyna Rogala" userId="S::279454@uwr.edu.pl::ee64f3e1-022d-4ffa-b5d8-4ff81f48e0c7" providerId="AD" clId="Web-{2A38A157-C2AB-E89D-0655-3530440C36EC}"/>
    <pc:docChg chg="modSld">
      <pc:chgData name="Krystyna Rogala" userId="S::279454@uwr.edu.pl::ee64f3e1-022d-4ffa-b5d8-4ff81f48e0c7" providerId="AD" clId="Web-{2A38A157-C2AB-E89D-0655-3530440C36EC}" dt="2021-10-15T11:34:53.323" v="17" actId="20577"/>
      <pc:docMkLst>
        <pc:docMk/>
      </pc:docMkLst>
      <pc:sldChg chg="modSp">
        <pc:chgData name="Krystyna Rogala" userId="S::279454@uwr.edu.pl::ee64f3e1-022d-4ffa-b5d8-4ff81f48e0c7" providerId="AD" clId="Web-{2A38A157-C2AB-E89D-0655-3530440C36EC}" dt="2021-10-15T11:30:59.754" v="4" actId="20577"/>
        <pc:sldMkLst>
          <pc:docMk/>
          <pc:sldMk cId="69591696" sldId="256"/>
        </pc:sldMkLst>
        <pc:spChg chg="mod">
          <ac:chgData name="Krystyna Rogala" userId="S::279454@uwr.edu.pl::ee64f3e1-022d-4ffa-b5d8-4ff81f48e0c7" providerId="AD" clId="Web-{2A38A157-C2AB-E89D-0655-3530440C36EC}" dt="2021-10-15T11:30:59.754" v="4" actId="20577"/>
          <ac:spMkLst>
            <pc:docMk/>
            <pc:sldMk cId="69591696" sldId="256"/>
            <ac:spMk id="2" creationId="{461514CE-F916-4CC8-94A3-ACB7F0C730DD}"/>
          </ac:spMkLst>
        </pc:spChg>
        <pc:spChg chg="mod">
          <ac:chgData name="Krystyna Rogala" userId="S::279454@uwr.edu.pl::ee64f3e1-022d-4ffa-b5d8-4ff81f48e0c7" providerId="AD" clId="Web-{2A38A157-C2AB-E89D-0655-3530440C36EC}" dt="2021-10-15T11:30:57.207" v="2" actId="20577"/>
          <ac:spMkLst>
            <pc:docMk/>
            <pc:sldMk cId="69591696" sldId="256"/>
            <ac:spMk id="3" creationId="{3006E6F3-D57C-484F-9471-9DEB586B6C88}"/>
          </ac:spMkLst>
        </pc:spChg>
      </pc:sldChg>
      <pc:sldChg chg="modSp">
        <pc:chgData name="Krystyna Rogala" userId="S::279454@uwr.edu.pl::ee64f3e1-022d-4ffa-b5d8-4ff81f48e0c7" providerId="AD" clId="Web-{2A38A157-C2AB-E89D-0655-3530440C36EC}" dt="2021-10-15T11:34:53.323" v="17" actId="20577"/>
        <pc:sldMkLst>
          <pc:docMk/>
          <pc:sldMk cId="1391825882" sldId="271"/>
        </pc:sldMkLst>
        <pc:spChg chg="mod">
          <ac:chgData name="Krystyna Rogala" userId="S::279454@uwr.edu.pl::ee64f3e1-022d-4ffa-b5d8-4ff81f48e0c7" providerId="AD" clId="Web-{2A38A157-C2AB-E89D-0655-3530440C36EC}" dt="2021-10-15T11:34:53.323" v="17" actId="20577"/>
          <ac:spMkLst>
            <pc:docMk/>
            <pc:sldMk cId="1391825882" sldId="271"/>
            <ac:spMk id="3" creationId="{8E5FE06B-9838-48ED-B4F7-E36ECD5C349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C4D3E-B426-4FFA-AE05-0F4CBF63AD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05F9CA-A0C0-4F37-AA2F-2EA0A928B1F1}">
      <dgm:prSet phldrT="[Tekst]"/>
      <dgm:spPr/>
      <dgm:t>
        <a:bodyPr/>
        <a:lstStyle/>
        <a:p>
          <a:r>
            <a:rPr lang="pl-PL" dirty="0"/>
            <a:t>Rejestr prowadzony jest w systemie teleinformatycznym</a:t>
          </a:r>
          <a:endParaRPr lang="en-US" dirty="0"/>
        </a:p>
      </dgm:t>
    </dgm:pt>
    <dgm:pt modelId="{8473E6D0-FF44-4105-A292-6C2AE6F6CB82}" type="parTrans" cxnId="{57D4568E-B746-402A-A631-3D116039EE0F}">
      <dgm:prSet/>
      <dgm:spPr/>
      <dgm:t>
        <a:bodyPr/>
        <a:lstStyle/>
        <a:p>
          <a:endParaRPr lang="en-US"/>
        </a:p>
      </dgm:t>
    </dgm:pt>
    <dgm:pt modelId="{DC181897-05E3-4F6D-BD80-69AEA442D2A1}" type="sibTrans" cxnId="{57D4568E-B746-402A-A631-3D116039EE0F}">
      <dgm:prSet/>
      <dgm:spPr/>
      <dgm:t>
        <a:bodyPr/>
        <a:lstStyle/>
        <a:p>
          <a:endParaRPr lang="en-US"/>
        </a:p>
      </dgm:t>
    </dgm:pt>
    <dgm:pt modelId="{8770E9E8-D757-4D6E-8138-EF678F1948D2}">
      <dgm:prSet phldrT="[Tekst]"/>
      <dgm:spPr/>
      <dgm:t>
        <a:bodyPr/>
        <a:lstStyle/>
        <a:p>
          <a:r>
            <a:rPr lang="pl-PL" dirty="0"/>
            <a:t>Rejestr prowadzą sądy rejonowe (sądy gospodarcze)</a:t>
          </a:r>
          <a:endParaRPr lang="en-US" dirty="0"/>
        </a:p>
      </dgm:t>
    </dgm:pt>
    <dgm:pt modelId="{5E87BD16-0793-4ECF-9F4F-8E77033A37B5}" type="parTrans" cxnId="{BC9F0318-8D50-40A4-A7CE-462AAD7C78E1}">
      <dgm:prSet/>
      <dgm:spPr/>
      <dgm:t>
        <a:bodyPr/>
        <a:lstStyle/>
        <a:p>
          <a:endParaRPr lang="en-US"/>
        </a:p>
      </dgm:t>
    </dgm:pt>
    <dgm:pt modelId="{2C2CD3DB-3106-420C-ADE5-33B4D6CE4D55}" type="sibTrans" cxnId="{BC9F0318-8D50-40A4-A7CE-462AAD7C78E1}">
      <dgm:prSet/>
      <dgm:spPr/>
      <dgm:t>
        <a:bodyPr/>
        <a:lstStyle/>
        <a:p>
          <a:endParaRPr lang="en-US"/>
        </a:p>
      </dgm:t>
    </dgm:pt>
    <dgm:pt modelId="{AE2F25D2-0590-4DC2-8C87-ED216F88B703}">
      <dgm:prSet phldrT="[Tekst]"/>
      <dgm:spPr/>
      <dgm:t>
        <a:bodyPr/>
        <a:lstStyle/>
        <a:p>
          <a:r>
            <a:rPr lang="pl-PL" dirty="0"/>
            <a:t>Rejestr obejmuje podmioty, na które przepisy ustaw nakładają obowiązek uzyskania wpisu</a:t>
          </a:r>
          <a:endParaRPr lang="en-US" dirty="0"/>
        </a:p>
      </dgm:t>
    </dgm:pt>
    <dgm:pt modelId="{83B19BC6-F4B6-440A-B1D2-46A543B2139B}" type="parTrans" cxnId="{C1073177-AFBF-4423-BF56-3766F385827A}">
      <dgm:prSet/>
      <dgm:spPr/>
      <dgm:t>
        <a:bodyPr/>
        <a:lstStyle/>
        <a:p>
          <a:endParaRPr lang="en-US"/>
        </a:p>
      </dgm:t>
    </dgm:pt>
    <dgm:pt modelId="{C7148B03-4BA2-492D-9FB9-8E356C4AB207}" type="sibTrans" cxnId="{C1073177-AFBF-4423-BF56-3766F385827A}">
      <dgm:prSet/>
      <dgm:spPr/>
      <dgm:t>
        <a:bodyPr/>
        <a:lstStyle/>
        <a:p>
          <a:endParaRPr lang="en-US"/>
        </a:p>
      </dgm:t>
    </dgm:pt>
    <dgm:pt modelId="{B6CB01FF-C6B7-4736-A40D-AB79F08FD571}">
      <dgm:prSet phldrT="[Tekst]"/>
      <dgm:spPr/>
      <dgm:t>
        <a:bodyPr/>
        <a:lstStyle/>
        <a:p>
          <a:r>
            <a:rPr lang="pl-PL" dirty="0"/>
            <a:t>Minister Sprawiedliwości tworzy Centralną Informację Krajowego Rejestru Sądowego</a:t>
          </a:r>
          <a:endParaRPr lang="en-US" dirty="0"/>
        </a:p>
      </dgm:t>
    </dgm:pt>
    <dgm:pt modelId="{8DAAABF4-A302-48B8-A5B4-60ACACB677D1}" type="parTrans" cxnId="{68181D13-C050-45BA-84E3-9EA84D5B55DF}">
      <dgm:prSet/>
      <dgm:spPr/>
      <dgm:t>
        <a:bodyPr/>
        <a:lstStyle/>
        <a:p>
          <a:endParaRPr lang="en-US"/>
        </a:p>
      </dgm:t>
    </dgm:pt>
    <dgm:pt modelId="{878BF5E2-E3E0-4CDE-B96B-569BF8732496}" type="sibTrans" cxnId="{68181D13-C050-45BA-84E3-9EA84D5B55DF}">
      <dgm:prSet/>
      <dgm:spPr/>
      <dgm:t>
        <a:bodyPr/>
        <a:lstStyle/>
        <a:p>
          <a:endParaRPr lang="en-US"/>
        </a:p>
      </dgm:t>
    </dgm:pt>
    <dgm:pt modelId="{19573725-F6F4-4527-BCB0-359012A5729C}">
      <dgm:prSet phldrT="[Tekst]"/>
      <dgm:spPr/>
      <dgm:t>
        <a:bodyPr/>
        <a:lstStyle/>
        <a:p>
          <a:r>
            <a:rPr lang="pl-PL" dirty="0"/>
            <a:t>Rejestr jest jawny </a:t>
          </a:r>
          <a:endParaRPr lang="en-US" dirty="0"/>
        </a:p>
      </dgm:t>
    </dgm:pt>
    <dgm:pt modelId="{C0287907-E2A0-4004-8F80-E49588D282AA}" type="parTrans" cxnId="{438F8999-568A-4C3E-B3BE-8B5278B328DA}">
      <dgm:prSet/>
      <dgm:spPr/>
      <dgm:t>
        <a:bodyPr/>
        <a:lstStyle/>
        <a:p>
          <a:endParaRPr lang="en-US"/>
        </a:p>
      </dgm:t>
    </dgm:pt>
    <dgm:pt modelId="{ED6F322D-14DE-4E26-B70B-9F3232E679EB}" type="sibTrans" cxnId="{438F8999-568A-4C3E-B3BE-8B5278B328DA}">
      <dgm:prSet/>
      <dgm:spPr/>
      <dgm:t>
        <a:bodyPr/>
        <a:lstStyle/>
        <a:p>
          <a:endParaRPr lang="en-US"/>
        </a:p>
      </dgm:t>
    </dgm:pt>
    <dgm:pt modelId="{4347CE94-C421-4CA2-AB45-6F29C9E19647}">
      <dgm:prSet phldrT="[Tekst]"/>
      <dgm:spPr/>
      <dgm:t>
        <a:bodyPr/>
        <a:lstStyle/>
        <a:p>
          <a:r>
            <a:rPr lang="pl-PL" dirty="0"/>
            <a:t>Każdy ma prawo dostępu do danych zawartych w Rejestrze za pośrednictwem Centralnej Informacji </a:t>
          </a:r>
          <a:endParaRPr lang="en-US" dirty="0"/>
        </a:p>
      </dgm:t>
    </dgm:pt>
    <dgm:pt modelId="{85ED7E8E-D24F-4BCC-B3AF-79AD842C2008}" type="parTrans" cxnId="{C5D47662-A419-41C6-BC02-7093F849310F}">
      <dgm:prSet/>
      <dgm:spPr/>
      <dgm:t>
        <a:bodyPr/>
        <a:lstStyle/>
        <a:p>
          <a:endParaRPr lang="en-US"/>
        </a:p>
      </dgm:t>
    </dgm:pt>
    <dgm:pt modelId="{E27645EF-B8AB-4A5C-A60C-42D36D5B92E8}" type="sibTrans" cxnId="{C5D47662-A419-41C6-BC02-7093F849310F}">
      <dgm:prSet/>
      <dgm:spPr/>
      <dgm:t>
        <a:bodyPr/>
        <a:lstStyle/>
        <a:p>
          <a:endParaRPr lang="en-US"/>
        </a:p>
      </dgm:t>
    </dgm:pt>
    <dgm:pt modelId="{5C9192C2-ECDB-4ACD-87E8-60BC6472ACE2}">
      <dgm:prSet phldrT="[Tekst]"/>
      <dgm:spPr/>
      <dgm:t>
        <a:bodyPr/>
        <a:lstStyle/>
        <a:p>
          <a:r>
            <a:rPr lang="pl-PL" dirty="0"/>
            <a:t>Każdy ma prawo otrzymać, również drogą elektroniczną, poświadczone odpisy, wyciągi, zaświadczenia i informacje z Rejestru</a:t>
          </a:r>
          <a:endParaRPr lang="en-US" dirty="0"/>
        </a:p>
      </dgm:t>
    </dgm:pt>
    <dgm:pt modelId="{2FF324B8-052E-40B3-9385-C7806432B341}" type="parTrans" cxnId="{5C3813A3-D2BC-4908-B518-278518C3D8F7}">
      <dgm:prSet/>
      <dgm:spPr/>
      <dgm:t>
        <a:bodyPr/>
        <a:lstStyle/>
        <a:p>
          <a:endParaRPr lang="en-US"/>
        </a:p>
      </dgm:t>
    </dgm:pt>
    <dgm:pt modelId="{C06538C4-E41D-479E-9122-176ED92871F3}" type="sibTrans" cxnId="{5C3813A3-D2BC-4908-B518-278518C3D8F7}">
      <dgm:prSet/>
      <dgm:spPr/>
      <dgm:t>
        <a:bodyPr/>
        <a:lstStyle/>
        <a:p>
          <a:endParaRPr lang="en-US"/>
        </a:p>
      </dgm:t>
    </dgm:pt>
    <dgm:pt modelId="{780C8389-3C66-48F7-86AA-B9643BBF47BA}" type="pres">
      <dgm:prSet presAssocID="{022C4D3E-B426-4FFA-AE05-0F4CBF63AD2D}" presName="linear" presStyleCnt="0">
        <dgm:presLayoutVars>
          <dgm:animLvl val="lvl"/>
          <dgm:resizeHandles val="exact"/>
        </dgm:presLayoutVars>
      </dgm:prSet>
      <dgm:spPr/>
    </dgm:pt>
    <dgm:pt modelId="{792AC929-9FEE-45CF-BE61-BD609689565A}" type="pres">
      <dgm:prSet presAssocID="{6405F9CA-A0C0-4F37-AA2F-2EA0A928B1F1}" presName="parentText" presStyleLbl="node1" presStyleIdx="0" presStyleCnt="7">
        <dgm:presLayoutVars>
          <dgm:chMax val="0"/>
          <dgm:bulletEnabled val="1"/>
        </dgm:presLayoutVars>
      </dgm:prSet>
      <dgm:spPr/>
    </dgm:pt>
    <dgm:pt modelId="{9B4084A3-CCFC-4F1F-99FC-96DC4343C6A2}" type="pres">
      <dgm:prSet presAssocID="{DC181897-05E3-4F6D-BD80-69AEA442D2A1}" presName="spacer" presStyleCnt="0"/>
      <dgm:spPr/>
    </dgm:pt>
    <dgm:pt modelId="{D80C58F6-8297-454C-BB6D-60AC2B83F0A5}" type="pres">
      <dgm:prSet presAssocID="{8770E9E8-D757-4D6E-8138-EF678F1948D2}" presName="parentText" presStyleLbl="node1" presStyleIdx="1" presStyleCnt="7">
        <dgm:presLayoutVars>
          <dgm:chMax val="0"/>
          <dgm:bulletEnabled val="1"/>
        </dgm:presLayoutVars>
      </dgm:prSet>
      <dgm:spPr/>
    </dgm:pt>
    <dgm:pt modelId="{F4D105D9-DF3D-4649-9FA3-CEEB34B44C45}" type="pres">
      <dgm:prSet presAssocID="{2C2CD3DB-3106-420C-ADE5-33B4D6CE4D55}" presName="spacer" presStyleCnt="0"/>
      <dgm:spPr/>
    </dgm:pt>
    <dgm:pt modelId="{8F1982DD-470B-45E4-8265-F36EE4685416}" type="pres">
      <dgm:prSet presAssocID="{AE2F25D2-0590-4DC2-8C87-ED216F88B703}" presName="parentText" presStyleLbl="node1" presStyleIdx="2" presStyleCnt="7">
        <dgm:presLayoutVars>
          <dgm:chMax val="0"/>
          <dgm:bulletEnabled val="1"/>
        </dgm:presLayoutVars>
      </dgm:prSet>
      <dgm:spPr/>
    </dgm:pt>
    <dgm:pt modelId="{9C0943A6-4AD2-4878-8B5F-A12D36B66281}" type="pres">
      <dgm:prSet presAssocID="{C7148B03-4BA2-492D-9FB9-8E356C4AB207}" presName="spacer" presStyleCnt="0"/>
      <dgm:spPr/>
    </dgm:pt>
    <dgm:pt modelId="{F4415777-442E-45CA-87FB-D9924B0CCA59}" type="pres">
      <dgm:prSet presAssocID="{B6CB01FF-C6B7-4736-A40D-AB79F08FD571}" presName="parentText" presStyleLbl="node1" presStyleIdx="3" presStyleCnt="7">
        <dgm:presLayoutVars>
          <dgm:chMax val="0"/>
          <dgm:bulletEnabled val="1"/>
        </dgm:presLayoutVars>
      </dgm:prSet>
      <dgm:spPr/>
    </dgm:pt>
    <dgm:pt modelId="{189FBD35-BB45-409E-B279-E81B2DA03C6D}" type="pres">
      <dgm:prSet presAssocID="{878BF5E2-E3E0-4CDE-B96B-569BF8732496}" presName="spacer" presStyleCnt="0"/>
      <dgm:spPr/>
    </dgm:pt>
    <dgm:pt modelId="{5E7853A6-E0D2-473B-87D2-0A03CE01FCC4}" type="pres">
      <dgm:prSet presAssocID="{19573725-F6F4-4527-BCB0-359012A5729C}" presName="parentText" presStyleLbl="node1" presStyleIdx="4" presStyleCnt="7">
        <dgm:presLayoutVars>
          <dgm:chMax val="0"/>
          <dgm:bulletEnabled val="1"/>
        </dgm:presLayoutVars>
      </dgm:prSet>
      <dgm:spPr/>
    </dgm:pt>
    <dgm:pt modelId="{5C3E0542-7C2C-4D19-8702-E1827723C75B}" type="pres">
      <dgm:prSet presAssocID="{ED6F322D-14DE-4E26-B70B-9F3232E679EB}" presName="spacer" presStyleCnt="0"/>
      <dgm:spPr/>
    </dgm:pt>
    <dgm:pt modelId="{84AD78A4-6DEE-4CA9-ABBA-CBE6BA078D5B}" type="pres">
      <dgm:prSet presAssocID="{4347CE94-C421-4CA2-AB45-6F29C9E19647}" presName="parentText" presStyleLbl="node1" presStyleIdx="5" presStyleCnt="7">
        <dgm:presLayoutVars>
          <dgm:chMax val="0"/>
          <dgm:bulletEnabled val="1"/>
        </dgm:presLayoutVars>
      </dgm:prSet>
      <dgm:spPr/>
    </dgm:pt>
    <dgm:pt modelId="{CB47F3B4-1374-40FD-83E2-CDE14C86EFA9}" type="pres">
      <dgm:prSet presAssocID="{E27645EF-B8AB-4A5C-A60C-42D36D5B92E8}" presName="spacer" presStyleCnt="0"/>
      <dgm:spPr/>
    </dgm:pt>
    <dgm:pt modelId="{A1DFEB05-5336-43BE-9F8B-5FE483858952}" type="pres">
      <dgm:prSet presAssocID="{5C9192C2-ECDB-4ACD-87E8-60BC6472ACE2}" presName="parentText" presStyleLbl="node1" presStyleIdx="6" presStyleCnt="7">
        <dgm:presLayoutVars>
          <dgm:chMax val="0"/>
          <dgm:bulletEnabled val="1"/>
        </dgm:presLayoutVars>
      </dgm:prSet>
      <dgm:spPr/>
    </dgm:pt>
  </dgm:ptLst>
  <dgm:cxnLst>
    <dgm:cxn modelId="{68181D13-C050-45BA-84E3-9EA84D5B55DF}" srcId="{022C4D3E-B426-4FFA-AE05-0F4CBF63AD2D}" destId="{B6CB01FF-C6B7-4736-A40D-AB79F08FD571}" srcOrd="3" destOrd="0" parTransId="{8DAAABF4-A302-48B8-A5B4-60ACACB677D1}" sibTransId="{878BF5E2-E3E0-4CDE-B96B-569BF8732496}"/>
    <dgm:cxn modelId="{BC9F0318-8D50-40A4-A7CE-462AAD7C78E1}" srcId="{022C4D3E-B426-4FFA-AE05-0F4CBF63AD2D}" destId="{8770E9E8-D757-4D6E-8138-EF678F1948D2}" srcOrd="1" destOrd="0" parTransId="{5E87BD16-0793-4ECF-9F4F-8E77033A37B5}" sibTransId="{2C2CD3DB-3106-420C-ADE5-33B4D6CE4D55}"/>
    <dgm:cxn modelId="{5BF3D05E-82C9-465D-853B-69E00335C344}" type="presOf" srcId="{8770E9E8-D757-4D6E-8138-EF678F1948D2}" destId="{D80C58F6-8297-454C-BB6D-60AC2B83F0A5}" srcOrd="0" destOrd="0" presId="urn:microsoft.com/office/officeart/2005/8/layout/vList2"/>
    <dgm:cxn modelId="{A7A6D860-BA9E-4F5C-8DA1-B035D5972A5A}" type="presOf" srcId="{4347CE94-C421-4CA2-AB45-6F29C9E19647}" destId="{84AD78A4-6DEE-4CA9-ABBA-CBE6BA078D5B}" srcOrd="0" destOrd="0" presId="urn:microsoft.com/office/officeart/2005/8/layout/vList2"/>
    <dgm:cxn modelId="{C5D47662-A419-41C6-BC02-7093F849310F}" srcId="{022C4D3E-B426-4FFA-AE05-0F4CBF63AD2D}" destId="{4347CE94-C421-4CA2-AB45-6F29C9E19647}" srcOrd="5" destOrd="0" parTransId="{85ED7E8E-D24F-4BCC-B3AF-79AD842C2008}" sibTransId="{E27645EF-B8AB-4A5C-A60C-42D36D5B92E8}"/>
    <dgm:cxn modelId="{B25EEF67-CED4-4C10-948F-65D47DBBBFDA}" type="presOf" srcId="{AE2F25D2-0590-4DC2-8C87-ED216F88B703}" destId="{8F1982DD-470B-45E4-8265-F36EE4685416}" srcOrd="0" destOrd="0" presId="urn:microsoft.com/office/officeart/2005/8/layout/vList2"/>
    <dgm:cxn modelId="{C1073177-AFBF-4423-BF56-3766F385827A}" srcId="{022C4D3E-B426-4FFA-AE05-0F4CBF63AD2D}" destId="{AE2F25D2-0590-4DC2-8C87-ED216F88B703}" srcOrd="2" destOrd="0" parTransId="{83B19BC6-F4B6-440A-B1D2-46A543B2139B}" sibTransId="{C7148B03-4BA2-492D-9FB9-8E356C4AB207}"/>
    <dgm:cxn modelId="{57D4568E-B746-402A-A631-3D116039EE0F}" srcId="{022C4D3E-B426-4FFA-AE05-0F4CBF63AD2D}" destId="{6405F9CA-A0C0-4F37-AA2F-2EA0A928B1F1}" srcOrd="0" destOrd="0" parTransId="{8473E6D0-FF44-4105-A292-6C2AE6F6CB82}" sibTransId="{DC181897-05E3-4F6D-BD80-69AEA442D2A1}"/>
    <dgm:cxn modelId="{08EF8695-736D-475A-861E-E474C23AF044}" type="presOf" srcId="{022C4D3E-B426-4FFA-AE05-0F4CBF63AD2D}" destId="{780C8389-3C66-48F7-86AA-B9643BBF47BA}" srcOrd="0" destOrd="0" presId="urn:microsoft.com/office/officeart/2005/8/layout/vList2"/>
    <dgm:cxn modelId="{438F8999-568A-4C3E-B3BE-8B5278B328DA}" srcId="{022C4D3E-B426-4FFA-AE05-0F4CBF63AD2D}" destId="{19573725-F6F4-4527-BCB0-359012A5729C}" srcOrd="4" destOrd="0" parTransId="{C0287907-E2A0-4004-8F80-E49588D282AA}" sibTransId="{ED6F322D-14DE-4E26-B70B-9F3232E679EB}"/>
    <dgm:cxn modelId="{EE16A49D-9AEF-4F95-89EB-98A35DB0862A}" type="presOf" srcId="{5C9192C2-ECDB-4ACD-87E8-60BC6472ACE2}" destId="{A1DFEB05-5336-43BE-9F8B-5FE483858952}" srcOrd="0" destOrd="0" presId="urn:microsoft.com/office/officeart/2005/8/layout/vList2"/>
    <dgm:cxn modelId="{5C3813A3-D2BC-4908-B518-278518C3D8F7}" srcId="{022C4D3E-B426-4FFA-AE05-0F4CBF63AD2D}" destId="{5C9192C2-ECDB-4ACD-87E8-60BC6472ACE2}" srcOrd="6" destOrd="0" parTransId="{2FF324B8-052E-40B3-9385-C7806432B341}" sibTransId="{C06538C4-E41D-479E-9122-176ED92871F3}"/>
    <dgm:cxn modelId="{34B4AED9-2BB3-42C8-B2FA-7BC5C2473942}" type="presOf" srcId="{B6CB01FF-C6B7-4736-A40D-AB79F08FD571}" destId="{F4415777-442E-45CA-87FB-D9924B0CCA59}" srcOrd="0" destOrd="0" presId="urn:microsoft.com/office/officeart/2005/8/layout/vList2"/>
    <dgm:cxn modelId="{1E3154DA-53C3-4DE0-A78B-981617695A3B}" type="presOf" srcId="{19573725-F6F4-4527-BCB0-359012A5729C}" destId="{5E7853A6-E0D2-473B-87D2-0A03CE01FCC4}" srcOrd="0" destOrd="0" presId="urn:microsoft.com/office/officeart/2005/8/layout/vList2"/>
    <dgm:cxn modelId="{D61D2BF6-71F9-4267-BF71-0603C1F6E5A2}" type="presOf" srcId="{6405F9CA-A0C0-4F37-AA2F-2EA0A928B1F1}" destId="{792AC929-9FEE-45CF-BE61-BD609689565A}" srcOrd="0" destOrd="0" presId="urn:microsoft.com/office/officeart/2005/8/layout/vList2"/>
    <dgm:cxn modelId="{CE4661DF-1744-47AC-BD47-D7A6985AF573}" type="presParOf" srcId="{780C8389-3C66-48F7-86AA-B9643BBF47BA}" destId="{792AC929-9FEE-45CF-BE61-BD609689565A}" srcOrd="0" destOrd="0" presId="urn:microsoft.com/office/officeart/2005/8/layout/vList2"/>
    <dgm:cxn modelId="{6B92EDA9-A2C4-4BA6-A378-1D013611A6D0}" type="presParOf" srcId="{780C8389-3C66-48F7-86AA-B9643BBF47BA}" destId="{9B4084A3-CCFC-4F1F-99FC-96DC4343C6A2}" srcOrd="1" destOrd="0" presId="urn:microsoft.com/office/officeart/2005/8/layout/vList2"/>
    <dgm:cxn modelId="{A4AB4C15-9365-48AC-9A91-FC1E695B564F}" type="presParOf" srcId="{780C8389-3C66-48F7-86AA-B9643BBF47BA}" destId="{D80C58F6-8297-454C-BB6D-60AC2B83F0A5}" srcOrd="2" destOrd="0" presId="urn:microsoft.com/office/officeart/2005/8/layout/vList2"/>
    <dgm:cxn modelId="{E27552CA-6230-4F22-8CF9-0904C32D59E8}" type="presParOf" srcId="{780C8389-3C66-48F7-86AA-B9643BBF47BA}" destId="{F4D105D9-DF3D-4649-9FA3-CEEB34B44C45}" srcOrd="3" destOrd="0" presId="urn:microsoft.com/office/officeart/2005/8/layout/vList2"/>
    <dgm:cxn modelId="{58CC5873-5C16-4DC6-9B22-26A58CB8CA58}" type="presParOf" srcId="{780C8389-3C66-48F7-86AA-B9643BBF47BA}" destId="{8F1982DD-470B-45E4-8265-F36EE4685416}" srcOrd="4" destOrd="0" presId="urn:microsoft.com/office/officeart/2005/8/layout/vList2"/>
    <dgm:cxn modelId="{E9FCD309-4A65-49BA-AEC0-1FB9884C3C01}" type="presParOf" srcId="{780C8389-3C66-48F7-86AA-B9643BBF47BA}" destId="{9C0943A6-4AD2-4878-8B5F-A12D36B66281}" srcOrd="5" destOrd="0" presId="urn:microsoft.com/office/officeart/2005/8/layout/vList2"/>
    <dgm:cxn modelId="{5B953125-7C72-414E-902F-D76E26CDED08}" type="presParOf" srcId="{780C8389-3C66-48F7-86AA-B9643BBF47BA}" destId="{F4415777-442E-45CA-87FB-D9924B0CCA59}" srcOrd="6" destOrd="0" presId="urn:microsoft.com/office/officeart/2005/8/layout/vList2"/>
    <dgm:cxn modelId="{36236496-6952-40C5-BC10-F8C1F209E11A}" type="presParOf" srcId="{780C8389-3C66-48F7-86AA-B9643BBF47BA}" destId="{189FBD35-BB45-409E-B279-E81B2DA03C6D}" srcOrd="7" destOrd="0" presId="urn:microsoft.com/office/officeart/2005/8/layout/vList2"/>
    <dgm:cxn modelId="{9B75C046-3511-4C6B-B056-DEE1992E017C}" type="presParOf" srcId="{780C8389-3C66-48F7-86AA-B9643BBF47BA}" destId="{5E7853A6-E0D2-473B-87D2-0A03CE01FCC4}" srcOrd="8" destOrd="0" presId="urn:microsoft.com/office/officeart/2005/8/layout/vList2"/>
    <dgm:cxn modelId="{B163194F-46C4-4E1A-B69C-15B98CB4BCB0}" type="presParOf" srcId="{780C8389-3C66-48F7-86AA-B9643BBF47BA}" destId="{5C3E0542-7C2C-4D19-8702-E1827723C75B}" srcOrd="9" destOrd="0" presId="urn:microsoft.com/office/officeart/2005/8/layout/vList2"/>
    <dgm:cxn modelId="{9B84C3C4-64BC-450F-85B8-2FCDD5AF24D7}" type="presParOf" srcId="{780C8389-3C66-48F7-86AA-B9643BBF47BA}" destId="{84AD78A4-6DEE-4CA9-ABBA-CBE6BA078D5B}" srcOrd="10" destOrd="0" presId="urn:microsoft.com/office/officeart/2005/8/layout/vList2"/>
    <dgm:cxn modelId="{CFE47242-0663-4DEA-8E17-B16ACF06662F}" type="presParOf" srcId="{780C8389-3C66-48F7-86AA-B9643BBF47BA}" destId="{CB47F3B4-1374-40FD-83E2-CDE14C86EFA9}" srcOrd="11" destOrd="0" presId="urn:microsoft.com/office/officeart/2005/8/layout/vList2"/>
    <dgm:cxn modelId="{655FE748-2A00-493E-9667-5B4C4F525AC0}" type="presParOf" srcId="{780C8389-3C66-48F7-86AA-B9643BBF47BA}" destId="{A1DFEB05-5336-43BE-9F8B-5FE48385895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997E1A-05FE-4C7D-80BF-5819E95E3A43}" type="doc">
      <dgm:prSet loTypeId="urn:microsoft.com/office/officeart/2005/8/layout/hierarchy2" loCatId="hierarchy" qsTypeId="urn:microsoft.com/office/officeart/2005/8/quickstyle/simple1" qsCatId="simple" csTypeId="urn:microsoft.com/office/officeart/2005/8/colors/accent4_5" csCatId="accent4" phldr="1"/>
      <dgm:spPr/>
      <dgm:t>
        <a:bodyPr/>
        <a:lstStyle/>
        <a:p>
          <a:endParaRPr lang="pl-PL"/>
        </a:p>
      </dgm:t>
    </dgm:pt>
    <dgm:pt modelId="{DDB53D79-BBCF-4765-94A5-13C83FC732D8}">
      <dgm:prSet custT="1"/>
      <dgm:spPr/>
      <dgm:t>
        <a:bodyPr/>
        <a:lstStyle/>
        <a:p>
          <a:r>
            <a:rPr lang="pl-PL" sz="2400" dirty="0"/>
            <a:t>Rejestr przedsiębiorców</a:t>
          </a:r>
        </a:p>
        <a:p>
          <a:r>
            <a:rPr lang="pl-PL" sz="2400" dirty="0"/>
            <a:t>Art. 36 ust. KRS</a:t>
          </a:r>
        </a:p>
      </dgm:t>
    </dgm:pt>
    <dgm:pt modelId="{5F0059F2-1E02-4D25-BFF3-4778C6DD4A74}" type="parTrans" cxnId="{24435D57-1A77-457F-98F8-8E81020CC44C}">
      <dgm:prSet/>
      <dgm:spPr/>
      <dgm:t>
        <a:bodyPr/>
        <a:lstStyle/>
        <a:p>
          <a:endParaRPr lang="pl-PL"/>
        </a:p>
      </dgm:t>
    </dgm:pt>
    <dgm:pt modelId="{7E191C3B-7836-41EC-9DA2-50B19CF80BC9}" type="sibTrans" cxnId="{24435D57-1A77-457F-98F8-8E81020CC44C}">
      <dgm:prSet/>
      <dgm:spPr/>
      <dgm:t>
        <a:bodyPr/>
        <a:lstStyle/>
        <a:p>
          <a:endParaRPr lang="pl-PL"/>
        </a:p>
      </dgm:t>
    </dgm:pt>
    <dgm:pt modelId="{25AC1258-C9CE-43E9-BA7F-466876949F47}">
      <dgm:prSet custT="1"/>
      <dgm:spPr/>
      <dgm:t>
        <a:bodyPr/>
        <a:lstStyle/>
        <a:p>
          <a:r>
            <a:rPr lang="pl-PL" sz="1600" dirty="0"/>
            <a:t>Rejestr stowarzyszeń, innych organizacji społecznych i zawodowych, fundacji oraz SPZOZ</a:t>
          </a:r>
        </a:p>
      </dgm:t>
    </dgm:pt>
    <dgm:pt modelId="{E96046C5-C26F-41A9-AB5E-3A36AE2BF624}" type="parTrans" cxnId="{F37479DC-A4E3-4C33-8FC8-0F12CDA03443}">
      <dgm:prSet/>
      <dgm:spPr/>
      <dgm:t>
        <a:bodyPr/>
        <a:lstStyle/>
        <a:p>
          <a:endParaRPr lang="pl-PL"/>
        </a:p>
      </dgm:t>
    </dgm:pt>
    <dgm:pt modelId="{AAB8FDD3-897C-4108-8FEA-F86BEF246623}" type="sibTrans" cxnId="{F37479DC-A4E3-4C33-8FC8-0F12CDA03443}">
      <dgm:prSet/>
      <dgm:spPr/>
      <dgm:t>
        <a:bodyPr/>
        <a:lstStyle/>
        <a:p>
          <a:endParaRPr lang="pl-PL"/>
        </a:p>
      </dgm:t>
    </dgm:pt>
    <dgm:pt modelId="{F0D0BD2D-A7BD-47FC-BF4E-212DF1DFDCE8}">
      <dgm:prSet custT="1"/>
      <dgm:spPr/>
      <dgm:t>
        <a:bodyPr/>
        <a:lstStyle/>
        <a:p>
          <a:r>
            <a:rPr lang="pl-PL" sz="2400" dirty="0">
              <a:solidFill>
                <a:schemeClr val="accent2">
                  <a:lumMod val="75000"/>
                </a:schemeClr>
              </a:solidFill>
            </a:rPr>
            <a:t>Rejestr dłużników niewypłacalnych</a:t>
          </a:r>
        </a:p>
      </dgm:t>
    </dgm:pt>
    <dgm:pt modelId="{10118807-B4A8-4210-BC85-11E4B40DB18A}" type="parTrans" cxnId="{59C3641F-AA93-431B-B248-F47F00241628}">
      <dgm:prSet/>
      <dgm:spPr/>
      <dgm:t>
        <a:bodyPr/>
        <a:lstStyle/>
        <a:p>
          <a:endParaRPr lang="pl-PL"/>
        </a:p>
      </dgm:t>
    </dgm:pt>
    <dgm:pt modelId="{9535ADBD-6257-47A6-8778-C24C44B17D2F}" type="sibTrans" cxnId="{59C3641F-AA93-431B-B248-F47F00241628}">
      <dgm:prSet/>
      <dgm:spPr/>
      <dgm:t>
        <a:bodyPr/>
        <a:lstStyle/>
        <a:p>
          <a:endParaRPr lang="pl-PL"/>
        </a:p>
      </dgm:t>
    </dgm:pt>
    <dgm:pt modelId="{C7A38516-CE69-4B47-8C79-3B9163C133C0}">
      <dgm:prSet custT="1"/>
      <dgm:spPr/>
      <dgm:t>
        <a:bodyPr/>
        <a:lstStyle/>
        <a:p>
          <a:r>
            <a:rPr lang="pl-PL" sz="2400" dirty="0"/>
            <a:t>KRS</a:t>
          </a:r>
        </a:p>
      </dgm:t>
    </dgm:pt>
    <dgm:pt modelId="{84992BD9-AB80-41A3-8776-89ED15D10470}" type="parTrans" cxnId="{195EC144-C2BC-47FD-903B-E2372AFA8F25}">
      <dgm:prSet/>
      <dgm:spPr/>
      <dgm:t>
        <a:bodyPr/>
        <a:lstStyle/>
        <a:p>
          <a:endParaRPr lang="pl-PL"/>
        </a:p>
      </dgm:t>
    </dgm:pt>
    <dgm:pt modelId="{1F83D585-37FC-4934-B771-190634223BE4}" type="sibTrans" cxnId="{195EC144-C2BC-47FD-903B-E2372AFA8F25}">
      <dgm:prSet/>
      <dgm:spPr/>
      <dgm:t>
        <a:bodyPr/>
        <a:lstStyle/>
        <a:p>
          <a:endParaRPr lang="pl-PL"/>
        </a:p>
      </dgm:t>
    </dgm:pt>
    <dgm:pt modelId="{14C20DCF-0861-4CA3-913F-94130D6B0B52}">
      <dgm:prSet custT="1"/>
      <dgm:spPr/>
      <dgm:t>
        <a:bodyPr/>
        <a:lstStyle/>
        <a:p>
          <a:r>
            <a:rPr lang="pl-PL" sz="2400" dirty="0"/>
            <a:t>Spółki jawne, partnerskie, komandytowe, komandytowo – akcyjne</a:t>
          </a:r>
        </a:p>
      </dgm:t>
    </dgm:pt>
    <dgm:pt modelId="{9E9B34C3-1240-4643-B48D-5CAB07511180}" type="parTrans" cxnId="{1E72DDE0-5E4F-40E7-93CA-BAA082158BFB}">
      <dgm:prSet/>
      <dgm:spPr/>
      <dgm:t>
        <a:bodyPr/>
        <a:lstStyle/>
        <a:p>
          <a:endParaRPr lang="pl-PL"/>
        </a:p>
      </dgm:t>
    </dgm:pt>
    <dgm:pt modelId="{DEC80FDE-0E82-4ACC-AEE9-B504FD4760FD}" type="sibTrans" cxnId="{1E72DDE0-5E4F-40E7-93CA-BAA082158BFB}">
      <dgm:prSet/>
      <dgm:spPr/>
      <dgm:t>
        <a:bodyPr/>
        <a:lstStyle/>
        <a:p>
          <a:endParaRPr lang="pl-PL"/>
        </a:p>
      </dgm:t>
    </dgm:pt>
    <dgm:pt modelId="{3F3B8933-6C68-4859-AC7C-833918A77865}">
      <dgm:prSet custT="1"/>
      <dgm:spPr/>
      <dgm:t>
        <a:bodyPr/>
        <a:lstStyle/>
        <a:p>
          <a:r>
            <a:rPr lang="pl-PL" sz="2400" dirty="0"/>
            <a:t>Spółki kapitałowe </a:t>
          </a:r>
        </a:p>
      </dgm:t>
    </dgm:pt>
    <dgm:pt modelId="{D04BB0B6-78D6-4E95-AF83-0062F2E9CB33}" type="parTrans" cxnId="{5C93124B-02FE-4CE7-879B-0F8D3128C9AF}">
      <dgm:prSet/>
      <dgm:spPr/>
      <dgm:t>
        <a:bodyPr/>
        <a:lstStyle/>
        <a:p>
          <a:endParaRPr lang="pl-PL"/>
        </a:p>
      </dgm:t>
    </dgm:pt>
    <dgm:pt modelId="{F56B1A68-EE32-42D2-91D1-13D04E9F4268}" type="sibTrans" cxnId="{5C93124B-02FE-4CE7-879B-0F8D3128C9AF}">
      <dgm:prSet/>
      <dgm:spPr/>
      <dgm:t>
        <a:bodyPr/>
        <a:lstStyle/>
        <a:p>
          <a:endParaRPr lang="pl-PL"/>
        </a:p>
      </dgm:t>
    </dgm:pt>
    <dgm:pt modelId="{A0931B29-F39B-481C-9F18-E3776F86F159}">
      <dgm:prSet custT="1"/>
      <dgm:spPr/>
      <dgm:t>
        <a:bodyPr/>
        <a:lstStyle/>
        <a:p>
          <a:r>
            <a:rPr lang="pl-PL" sz="2400" dirty="0"/>
            <a:t>Spółki europejskie</a:t>
          </a:r>
        </a:p>
      </dgm:t>
    </dgm:pt>
    <dgm:pt modelId="{36ED038F-16BD-4C43-BB49-C44E22AE3CDD}" type="parTrans" cxnId="{1D510367-C430-4680-BD7F-AEF019E6ADD0}">
      <dgm:prSet/>
      <dgm:spPr/>
      <dgm:t>
        <a:bodyPr/>
        <a:lstStyle/>
        <a:p>
          <a:endParaRPr lang="pl-PL"/>
        </a:p>
      </dgm:t>
    </dgm:pt>
    <dgm:pt modelId="{4743480C-6182-4202-816A-59F643105079}" type="sibTrans" cxnId="{1D510367-C430-4680-BD7F-AEF019E6ADD0}">
      <dgm:prSet/>
      <dgm:spPr/>
      <dgm:t>
        <a:bodyPr/>
        <a:lstStyle/>
        <a:p>
          <a:endParaRPr lang="pl-PL"/>
        </a:p>
      </dgm:t>
    </dgm:pt>
    <dgm:pt modelId="{7F33CD08-29E3-4B52-8812-955DFA4B6453}">
      <dgm:prSet custT="1"/>
      <dgm:spPr/>
      <dgm:t>
        <a:bodyPr/>
        <a:lstStyle/>
        <a:p>
          <a:r>
            <a:rPr lang="pl-PL" sz="2400" dirty="0"/>
            <a:t>Przedsiębiorstwa państwowe </a:t>
          </a:r>
        </a:p>
      </dgm:t>
    </dgm:pt>
    <dgm:pt modelId="{2A25B83D-D55D-4C3A-B8E1-03385A227852}" type="parTrans" cxnId="{571B1457-F063-4152-B7C2-FD5204A06671}">
      <dgm:prSet/>
      <dgm:spPr/>
      <dgm:t>
        <a:bodyPr/>
        <a:lstStyle/>
        <a:p>
          <a:endParaRPr lang="pl-PL"/>
        </a:p>
      </dgm:t>
    </dgm:pt>
    <dgm:pt modelId="{3CFD5986-B894-4EE5-AC97-BFBFCE43C529}" type="sibTrans" cxnId="{571B1457-F063-4152-B7C2-FD5204A06671}">
      <dgm:prSet/>
      <dgm:spPr/>
      <dgm:t>
        <a:bodyPr/>
        <a:lstStyle/>
        <a:p>
          <a:endParaRPr lang="pl-PL"/>
        </a:p>
      </dgm:t>
    </dgm:pt>
    <dgm:pt modelId="{90B8A2A4-E125-4548-AC8F-B3D623D3E3A5}">
      <dgm:prSet custT="1"/>
      <dgm:spPr/>
      <dgm:t>
        <a:bodyPr/>
        <a:lstStyle/>
        <a:p>
          <a:r>
            <a:rPr lang="pl-PL" sz="2400" dirty="0"/>
            <a:t>inne</a:t>
          </a:r>
        </a:p>
      </dgm:t>
    </dgm:pt>
    <dgm:pt modelId="{DA1062C2-EC11-423D-A2FB-51D0D3265A97}" type="parTrans" cxnId="{240F5F1E-344F-4F82-AE72-AA723F6770FA}">
      <dgm:prSet/>
      <dgm:spPr/>
      <dgm:t>
        <a:bodyPr/>
        <a:lstStyle/>
        <a:p>
          <a:endParaRPr lang="pl-PL"/>
        </a:p>
      </dgm:t>
    </dgm:pt>
    <dgm:pt modelId="{329F4782-6985-40A4-8FFC-CFE022E0FD5C}" type="sibTrans" cxnId="{240F5F1E-344F-4F82-AE72-AA723F6770FA}">
      <dgm:prSet/>
      <dgm:spPr/>
      <dgm:t>
        <a:bodyPr/>
        <a:lstStyle/>
        <a:p>
          <a:endParaRPr lang="pl-PL"/>
        </a:p>
      </dgm:t>
    </dgm:pt>
    <dgm:pt modelId="{36995C47-C36C-4410-ADFE-1FFE14319B90}" type="pres">
      <dgm:prSet presAssocID="{86997E1A-05FE-4C7D-80BF-5819E95E3A43}" presName="diagram" presStyleCnt="0">
        <dgm:presLayoutVars>
          <dgm:chPref val="1"/>
          <dgm:dir/>
          <dgm:animOne val="branch"/>
          <dgm:animLvl val="lvl"/>
          <dgm:resizeHandles val="exact"/>
        </dgm:presLayoutVars>
      </dgm:prSet>
      <dgm:spPr/>
    </dgm:pt>
    <dgm:pt modelId="{97C1CAF6-D511-49C2-BCA5-9905FB704720}" type="pres">
      <dgm:prSet presAssocID="{C7A38516-CE69-4B47-8C79-3B9163C133C0}" presName="root1" presStyleCnt="0"/>
      <dgm:spPr/>
    </dgm:pt>
    <dgm:pt modelId="{8DD9A780-4AE6-4953-B804-F47B658E8E5A}" type="pres">
      <dgm:prSet presAssocID="{C7A38516-CE69-4B47-8C79-3B9163C133C0}" presName="LevelOneTextNode" presStyleLbl="node0" presStyleIdx="0" presStyleCnt="1">
        <dgm:presLayoutVars>
          <dgm:chPref val="3"/>
        </dgm:presLayoutVars>
      </dgm:prSet>
      <dgm:spPr/>
    </dgm:pt>
    <dgm:pt modelId="{84A5E835-BF39-465B-8F2C-64842B74BDE3}" type="pres">
      <dgm:prSet presAssocID="{C7A38516-CE69-4B47-8C79-3B9163C133C0}" presName="level2hierChild" presStyleCnt="0"/>
      <dgm:spPr/>
    </dgm:pt>
    <dgm:pt modelId="{8777FC67-445F-44D8-AADF-5A1539190546}" type="pres">
      <dgm:prSet presAssocID="{5F0059F2-1E02-4D25-BFF3-4778C6DD4A74}" presName="conn2-1" presStyleLbl="parChTrans1D2" presStyleIdx="0" presStyleCnt="3"/>
      <dgm:spPr/>
    </dgm:pt>
    <dgm:pt modelId="{80D31404-F0B7-4C75-ADA6-BE98137A7749}" type="pres">
      <dgm:prSet presAssocID="{5F0059F2-1E02-4D25-BFF3-4778C6DD4A74}" presName="connTx" presStyleLbl="parChTrans1D2" presStyleIdx="0" presStyleCnt="3"/>
      <dgm:spPr/>
    </dgm:pt>
    <dgm:pt modelId="{7EF0BCBE-5281-4AAF-9208-353642AFC12D}" type="pres">
      <dgm:prSet presAssocID="{DDB53D79-BBCF-4765-94A5-13C83FC732D8}" presName="root2" presStyleCnt="0"/>
      <dgm:spPr/>
    </dgm:pt>
    <dgm:pt modelId="{F1695046-BA6C-46DE-95F2-D4EDAB4BE010}" type="pres">
      <dgm:prSet presAssocID="{DDB53D79-BBCF-4765-94A5-13C83FC732D8}" presName="LevelTwoTextNode" presStyleLbl="node2" presStyleIdx="0" presStyleCnt="3" custLinFactY="-100000" custLinFactNeighborX="-5957" custLinFactNeighborY="-110469">
        <dgm:presLayoutVars>
          <dgm:chPref val="3"/>
        </dgm:presLayoutVars>
      </dgm:prSet>
      <dgm:spPr/>
    </dgm:pt>
    <dgm:pt modelId="{060D21F6-722A-4D72-B624-C4FCAB996EE6}" type="pres">
      <dgm:prSet presAssocID="{DDB53D79-BBCF-4765-94A5-13C83FC732D8}" presName="level3hierChild" presStyleCnt="0"/>
      <dgm:spPr/>
    </dgm:pt>
    <dgm:pt modelId="{CFB529EA-ECFC-41E7-8B19-0B70E106C639}" type="pres">
      <dgm:prSet presAssocID="{9E9B34C3-1240-4643-B48D-5CAB07511180}" presName="conn2-1" presStyleLbl="parChTrans1D3" presStyleIdx="0" presStyleCnt="5"/>
      <dgm:spPr/>
    </dgm:pt>
    <dgm:pt modelId="{1488775E-48E4-4BFA-A5A9-91B3EE89A3FA}" type="pres">
      <dgm:prSet presAssocID="{9E9B34C3-1240-4643-B48D-5CAB07511180}" presName="connTx" presStyleLbl="parChTrans1D3" presStyleIdx="0" presStyleCnt="5"/>
      <dgm:spPr/>
    </dgm:pt>
    <dgm:pt modelId="{4E0F7881-CA0A-4AD6-BC3F-E132FF94AC01}" type="pres">
      <dgm:prSet presAssocID="{14C20DCF-0861-4CA3-913F-94130D6B0B52}" presName="root2" presStyleCnt="0"/>
      <dgm:spPr/>
    </dgm:pt>
    <dgm:pt modelId="{69758122-F3E9-4B42-A3FB-316BCB92853C}" type="pres">
      <dgm:prSet presAssocID="{14C20DCF-0861-4CA3-913F-94130D6B0B52}" presName="LevelTwoTextNode" presStyleLbl="node3" presStyleIdx="0" presStyleCnt="5">
        <dgm:presLayoutVars>
          <dgm:chPref val="3"/>
        </dgm:presLayoutVars>
      </dgm:prSet>
      <dgm:spPr/>
    </dgm:pt>
    <dgm:pt modelId="{9807A7FE-653B-4BF5-A4F6-98209C563F47}" type="pres">
      <dgm:prSet presAssocID="{14C20DCF-0861-4CA3-913F-94130D6B0B52}" presName="level3hierChild" presStyleCnt="0"/>
      <dgm:spPr/>
    </dgm:pt>
    <dgm:pt modelId="{92FE816B-16B7-45C0-8216-4358852D1969}" type="pres">
      <dgm:prSet presAssocID="{D04BB0B6-78D6-4E95-AF83-0062F2E9CB33}" presName="conn2-1" presStyleLbl="parChTrans1D3" presStyleIdx="1" presStyleCnt="5"/>
      <dgm:spPr/>
    </dgm:pt>
    <dgm:pt modelId="{D9826773-A735-4470-B01B-40D7DC95246C}" type="pres">
      <dgm:prSet presAssocID="{D04BB0B6-78D6-4E95-AF83-0062F2E9CB33}" presName="connTx" presStyleLbl="parChTrans1D3" presStyleIdx="1" presStyleCnt="5"/>
      <dgm:spPr/>
    </dgm:pt>
    <dgm:pt modelId="{E414764F-02ED-400C-BD69-8EDE0E6350E7}" type="pres">
      <dgm:prSet presAssocID="{3F3B8933-6C68-4859-AC7C-833918A77865}" presName="root2" presStyleCnt="0"/>
      <dgm:spPr/>
    </dgm:pt>
    <dgm:pt modelId="{24A59A3F-E79F-4249-AD20-D67204563D4E}" type="pres">
      <dgm:prSet presAssocID="{3F3B8933-6C68-4859-AC7C-833918A77865}" presName="LevelTwoTextNode" presStyleLbl="node3" presStyleIdx="1" presStyleCnt="5">
        <dgm:presLayoutVars>
          <dgm:chPref val="3"/>
        </dgm:presLayoutVars>
      </dgm:prSet>
      <dgm:spPr/>
    </dgm:pt>
    <dgm:pt modelId="{426F97C1-4773-46DE-A1ED-48E453698791}" type="pres">
      <dgm:prSet presAssocID="{3F3B8933-6C68-4859-AC7C-833918A77865}" presName="level3hierChild" presStyleCnt="0"/>
      <dgm:spPr/>
    </dgm:pt>
    <dgm:pt modelId="{F7327591-75BA-4936-98B4-C14EC611C360}" type="pres">
      <dgm:prSet presAssocID="{36ED038F-16BD-4C43-BB49-C44E22AE3CDD}" presName="conn2-1" presStyleLbl="parChTrans1D3" presStyleIdx="2" presStyleCnt="5"/>
      <dgm:spPr/>
    </dgm:pt>
    <dgm:pt modelId="{B6198449-AA36-4B70-B1B1-933045B131BC}" type="pres">
      <dgm:prSet presAssocID="{36ED038F-16BD-4C43-BB49-C44E22AE3CDD}" presName="connTx" presStyleLbl="parChTrans1D3" presStyleIdx="2" presStyleCnt="5"/>
      <dgm:spPr/>
    </dgm:pt>
    <dgm:pt modelId="{1D367770-ABC7-4CE1-A682-E3FD87CBC0B2}" type="pres">
      <dgm:prSet presAssocID="{A0931B29-F39B-481C-9F18-E3776F86F159}" presName="root2" presStyleCnt="0"/>
      <dgm:spPr/>
    </dgm:pt>
    <dgm:pt modelId="{20F256C5-2C68-4B88-8517-56F4060BC718}" type="pres">
      <dgm:prSet presAssocID="{A0931B29-F39B-481C-9F18-E3776F86F159}" presName="LevelTwoTextNode" presStyleLbl="node3" presStyleIdx="2" presStyleCnt="5">
        <dgm:presLayoutVars>
          <dgm:chPref val="3"/>
        </dgm:presLayoutVars>
      </dgm:prSet>
      <dgm:spPr/>
    </dgm:pt>
    <dgm:pt modelId="{449F3674-DDDB-4BFB-BEAC-3C601E744756}" type="pres">
      <dgm:prSet presAssocID="{A0931B29-F39B-481C-9F18-E3776F86F159}" presName="level3hierChild" presStyleCnt="0"/>
      <dgm:spPr/>
    </dgm:pt>
    <dgm:pt modelId="{02B8D205-E706-4E1E-97E9-6AF76FA38AA7}" type="pres">
      <dgm:prSet presAssocID="{2A25B83D-D55D-4C3A-B8E1-03385A227852}" presName="conn2-1" presStyleLbl="parChTrans1D3" presStyleIdx="3" presStyleCnt="5"/>
      <dgm:spPr/>
    </dgm:pt>
    <dgm:pt modelId="{7F163AED-C044-47F8-8E7F-DA19EA73B607}" type="pres">
      <dgm:prSet presAssocID="{2A25B83D-D55D-4C3A-B8E1-03385A227852}" presName="connTx" presStyleLbl="parChTrans1D3" presStyleIdx="3" presStyleCnt="5"/>
      <dgm:spPr/>
    </dgm:pt>
    <dgm:pt modelId="{4538080E-53F9-45E5-B189-ABE54D0870A7}" type="pres">
      <dgm:prSet presAssocID="{7F33CD08-29E3-4B52-8812-955DFA4B6453}" presName="root2" presStyleCnt="0"/>
      <dgm:spPr/>
    </dgm:pt>
    <dgm:pt modelId="{EAD3D658-C3C9-40A2-A458-9C1FC1675231}" type="pres">
      <dgm:prSet presAssocID="{7F33CD08-29E3-4B52-8812-955DFA4B6453}" presName="LevelTwoTextNode" presStyleLbl="node3" presStyleIdx="3" presStyleCnt="5">
        <dgm:presLayoutVars>
          <dgm:chPref val="3"/>
        </dgm:presLayoutVars>
      </dgm:prSet>
      <dgm:spPr/>
    </dgm:pt>
    <dgm:pt modelId="{AB01D093-DD98-41F3-99B3-72349410AEC9}" type="pres">
      <dgm:prSet presAssocID="{7F33CD08-29E3-4B52-8812-955DFA4B6453}" presName="level3hierChild" presStyleCnt="0"/>
      <dgm:spPr/>
    </dgm:pt>
    <dgm:pt modelId="{0B75BEEE-A459-424D-A7C9-4D8A8D352E6F}" type="pres">
      <dgm:prSet presAssocID="{DA1062C2-EC11-423D-A2FB-51D0D3265A97}" presName="conn2-1" presStyleLbl="parChTrans1D3" presStyleIdx="4" presStyleCnt="5"/>
      <dgm:spPr/>
    </dgm:pt>
    <dgm:pt modelId="{7914A535-2EF5-4895-9FDA-09C4DB10E786}" type="pres">
      <dgm:prSet presAssocID="{DA1062C2-EC11-423D-A2FB-51D0D3265A97}" presName="connTx" presStyleLbl="parChTrans1D3" presStyleIdx="4" presStyleCnt="5"/>
      <dgm:spPr/>
    </dgm:pt>
    <dgm:pt modelId="{1CC4CA00-5D7F-4D98-96CD-E16CB200432F}" type="pres">
      <dgm:prSet presAssocID="{90B8A2A4-E125-4548-AC8F-B3D623D3E3A5}" presName="root2" presStyleCnt="0"/>
      <dgm:spPr/>
    </dgm:pt>
    <dgm:pt modelId="{A87067CF-ACBF-45A7-8055-AA64CA8EF4AA}" type="pres">
      <dgm:prSet presAssocID="{90B8A2A4-E125-4548-AC8F-B3D623D3E3A5}" presName="LevelTwoTextNode" presStyleLbl="node3" presStyleIdx="4" presStyleCnt="5">
        <dgm:presLayoutVars>
          <dgm:chPref val="3"/>
        </dgm:presLayoutVars>
      </dgm:prSet>
      <dgm:spPr/>
    </dgm:pt>
    <dgm:pt modelId="{E9E8C0D6-2CA8-4F43-B46E-2B770F624734}" type="pres">
      <dgm:prSet presAssocID="{90B8A2A4-E125-4548-AC8F-B3D623D3E3A5}" presName="level3hierChild" presStyleCnt="0"/>
      <dgm:spPr/>
    </dgm:pt>
    <dgm:pt modelId="{6841198B-5FC8-4EA2-930E-FA4D5701BFC8}" type="pres">
      <dgm:prSet presAssocID="{E96046C5-C26F-41A9-AB5E-3A36AE2BF624}" presName="conn2-1" presStyleLbl="parChTrans1D2" presStyleIdx="1" presStyleCnt="3"/>
      <dgm:spPr/>
    </dgm:pt>
    <dgm:pt modelId="{CBE67D44-09B0-4FB6-A730-F39DCB35AC82}" type="pres">
      <dgm:prSet presAssocID="{E96046C5-C26F-41A9-AB5E-3A36AE2BF624}" presName="connTx" presStyleLbl="parChTrans1D2" presStyleIdx="1" presStyleCnt="3"/>
      <dgm:spPr/>
    </dgm:pt>
    <dgm:pt modelId="{662B760D-4EA1-4996-AAB6-30DF05BD7BB3}" type="pres">
      <dgm:prSet presAssocID="{25AC1258-C9CE-43E9-BA7F-466876949F47}" presName="root2" presStyleCnt="0"/>
      <dgm:spPr/>
    </dgm:pt>
    <dgm:pt modelId="{C3B226FB-D6E3-4CD9-BB70-2A56DB8FBDBA}" type="pres">
      <dgm:prSet presAssocID="{25AC1258-C9CE-43E9-BA7F-466876949F47}" presName="LevelTwoTextNode" presStyleLbl="node2" presStyleIdx="1" presStyleCnt="3">
        <dgm:presLayoutVars>
          <dgm:chPref val="3"/>
        </dgm:presLayoutVars>
      </dgm:prSet>
      <dgm:spPr/>
    </dgm:pt>
    <dgm:pt modelId="{E325201A-8302-4DE5-A6CF-2E2DFF60724F}" type="pres">
      <dgm:prSet presAssocID="{25AC1258-C9CE-43E9-BA7F-466876949F47}" presName="level3hierChild" presStyleCnt="0"/>
      <dgm:spPr/>
    </dgm:pt>
    <dgm:pt modelId="{20AA2AAF-A9D4-4621-8659-C291260B2D70}" type="pres">
      <dgm:prSet presAssocID="{10118807-B4A8-4210-BC85-11E4B40DB18A}" presName="conn2-1" presStyleLbl="parChTrans1D2" presStyleIdx="2" presStyleCnt="3"/>
      <dgm:spPr/>
    </dgm:pt>
    <dgm:pt modelId="{3234DB04-49CE-47F4-9EAE-B7B019782E56}" type="pres">
      <dgm:prSet presAssocID="{10118807-B4A8-4210-BC85-11E4B40DB18A}" presName="connTx" presStyleLbl="parChTrans1D2" presStyleIdx="2" presStyleCnt="3"/>
      <dgm:spPr/>
    </dgm:pt>
    <dgm:pt modelId="{774E38AD-01EA-48A5-8A81-8CE5989E7437}" type="pres">
      <dgm:prSet presAssocID="{F0D0BD2D-A7BD-47FC-BF4E-212DF1DFDCE8}" presName="root2" presStyleCnt="0"/>
      <dgm:spPr/>
    </dgm:pt>
    <dgm:pt modelId="{0877B97F-5432-45A4-9CA5-E439E7510159}" type="pres">
      <dgm:prSet presAssocID="{F0D0BD2D-A7BD-47FC-BF4E-212DF1DFDCE8}" presName="LevelTwoTextNode" presStyleLbl="node2" presStyleIdx="2" presStyleCnt="3">
        <dgm:presLayoutVars>
          <dgm:chPref val="3"/>
        </dgm:presLayoutVars>
      </dgm:prSet>
      <dgm:spPr/>
    </dgm:pt>
    <dgm:pt modelId="{AE1A6432-E836-4C4E-9E19-8A6CC539A779}" type="pres">
      <dgm:prSet presAssocID="{F0D0BD2D-A7BD-47FC-BF4E-212DF1DFDCE8}" presName="level3hierChild" presStyleCnt="0"/>
      <dgm:spPr/>
    </dgm:pt>
  </dgm:ptLst>
  <dgm:cxnLst>
    <dgm:cxn modelId="{01F63402-93BB-4CF6-8885-FEE4CAD1DAD1}" type="presOf" srcId="{3F3B8933-6C68-4859-AC7C-833918A77865}" destId="{24A59A3F-E79F-4249-AD20-D67204563D4E}" srcOrd="0" destOrd="0" presId="urn:microsoft.com/office/officeart/2005/8/layout/hierarchy2"/>
    <dgm:cxn modelId="{703F0608-B752-4047-8A85-F3A8A927AEA5}" type="presOf" srcId="{10118807-B4A8-4210-BC85-11E4B40DB18A}" destId="{3234DB04-49CE-47F4-9EAE-B7B019782E56}" srcOrd="1" destOrd="0" presId="urn:microsoft.com/office/officeart/2005/8/layout/hierarchy2"/>
    <dgm:cxn modelId="{54D9060E-B021-46D1-ACF3-621A0900D13E}" type="presOf" srcId="{C7A38516-CE69-4B47-8C79-3B9163C133C0}" destId="{8DD9A780-4AE6-4953-B804-F47B658E8E5A}" srcOrd="0" destOrd="0" presId="urn:microsoft.com/office/officeart/2005/8/layout/hierarchy2"/>
    <dgm:cxn modelId="{85FE840E-38A1-4903-850A-F36ECA987189}" type="presOf" srcId="{DDB53D79-BBCF-4765-94A5-13C83FC732D8}" destId="{F1695046-BA6C-46DE-95F2-D4EDAB4BE010}" srcOrd="0" destOrd="0" presId="urn:microsoft.com/office/officeart/2005/8/layout/hierarchy2"/>
    <dgm:cxn modelId="{D3E8F513-06C9-4286-A8A1-3EDC623315FB}" type="presOf" srcId="{D04BB0B6-78D6-4E95-AF83-0062F2E9CB33}" destId="{D9826773-A735-4470-B01B-40D7DC95246C}" srcOrd="1" destOrd="0" presId="urn:microsoft.com/office/officeart/2005/8/layout/hierarchy2"/>
    <dgm:cxn modelId="{240F5F1E-344F-4F82-AE72-AA723F6770FA}" srcId="{DDB53D79-BBCF-4765-94A5-13C83FC732D8}" destId="{90B8A2A4-E125-4548-AC8F-B3D623D3E3A5}" srcOrd="4" destOrd="0" parTransId="{DA1062C2-EC11-423D-A2FB-51D0D3265A97}" sibTransId="{329F4782-6985-40A4-8FFC-CFE022E0FD5C}"/>
    <dgm:cxn modelId="{59C3641F-AA93-431B-B248-F47F00241628}" srcId="{C7A38516-CE69-4B47-8C79-3B9163C133C0}" destId="{F0D0BD2D-A7BD-47FC-BF4E-212DF1DFDCE8}" srcOrd="2" destOrd="0" parTransId="{10118807-B4A8-4210-BC85-11E4B40DB18A}" sibTransId="{9535ADBD-6257-47A6-8778-C24C44B17D2F}"/>
    <dgm:cxn modelId="{D338A121-69E3-4F24-B256-B54254E5168A}" type="presOf" srcId="{5F0059F2-1E02-4D25-BFF3-4778C6DD4A74}" destId="{80D31404-F0B7-4C75-ADA6-BE98137A7749}" srcOrd="1" destOrd="0" presId="urn:microsoft.com/office/officeart/2005/8/layout/hierarchy2"/>
    <dgm:cxn modelId="{5A60D524-415C-4099-B345-58BD230D608A}" type="presOf" srcId="{F0D0BD2D-A7BD-47FC-BF4E-212DF1DFDCE8}" destId="{0877B97F-5432-45A4-9CA5-E439E7510159}" srcOrd="0" destOrd="0" presId="urn:microsoft.com/office/officeart/2005/8/layout/hierarchy2"/>
    <dgm:cxn modelId="{195EC144-C2BC-47FD-903B-E2372AFA8F25}" srcId="{86997E1A-05FE-4C7D-80BF-5819E95E3A43}" destId="{C7A38516-CE69-4B47-8C79-3B9163C133C0}" srcOrd="0" destOrd="0" parTransId="{84992BD9-AB80-41A3-8776-89ED15D10470}" sibTransId="{1F83D585-37FC-4934-B771-190634223BE4}"/>
    <dgm:cxn modelId="{99230345-7902-494D-B8E9-10485903752C}" type="presOf" srcId="{7F33CD08-29E3-4B52-8812-955DFA4B6453}" destId="{EAD3D658-C3C9-40A2-A458-9C1FC1675231}" srcOrd="0" destOrd="0" presId="urn:microsoft.com/office/officeart/2005/8/layout/hierarchy2"/>
    <dgm:cxn modelId="{F17A4C66-1287-4DF1-89BA-4FC98E077F85}" type="presOf" srcId="{DA1062C2-EC11-423D-A2FB-51D0D3265A97}" destId="{0B75BEEE-A459-424D-A7C9-4D8A8D352E6F}" srcOrd="0" destOrd="0" presId="urn:microsoft.com/office/officeart/2005/8/layout/hierarchy2"/>
    <dgm:cxn modelId="{1D510367-C430-4680-BD7F-AEF019E6ADD0}" srcId="{DDB53D79-BBCF-4765-94A5-13C83FC732D8}" destId="{A0931B29-F39B-481C-9F18-E3776F86F159}" srcOrd="2" destOrd="0" parTransId="{36ED038F-16BD-4C43-BB49-C44E22AE3CDD}" sibTransId="{4743480C-6182-4202-816A-59F643105079}"/>
    <dgm:cxn modelId="{5C93124B-02FE-4CE7-879B-0F8D3128C9AF}" srcId="{DDB53D79-BBCF-4765-94A5-13C83FC732D8}" destId="{3F3B8933-6C68-4859-AC7C-833918A77865}" srcOrd="1" destOrd="0" parTransId="{D04BB0B6-78D6-4E95-AF83-0062F2E9CB33}" sibTransId="{F56B1A68-EE32-42D2-91D1-13D04E9F4268}"/>
    <dgm:cxn modelId="{7BC1D54E-990C-43A9-8667-8FD76FB77AD7}" type="presOf" srcId="{86997E1A-05FE-4C7D-80BF-5819E95E3A43}" destId="{36995C47-C36C-4410-ADFE-1FFE14319B90}" srcOrd="0" destOrd="0" presId="urn:microsoft.com/office/officeart/2005/8/layout/hierarchy2"/>
    <dgm:cxn modelId="{3CC01355-26D4-4548-B605-8C318A24A83B}" type="presOf" srcId="{DA1062C2-EC11-423D-A2FB-51D0D3265A97}" destId="{7914A535-2EF5-4895-9FDA-09C4DB10E786}" srcOrd="1" destOrd="0" presId="urn:microsoft.com/office/officeart/2005/8/layout/hierarchy2"/>
    <dgm:cxn modelId="{571B1457-F063-4152-B7C2-FD5204A06671}" srcId="{DDB53D79-BBCF-4765-94A5-13C83FC732D8}" destId="{7F33CD08-29E3-4B52-8812-955DFA4B6453}" srcOrd="3" destOrd="0" parTransId="{2A25B83D-D55D-4C3A-B8E1-03385A227852}" sibTransId="{3CFD5986-B894-4EE5-AC97-BFBFCE43C529}"/>
    <dgm:cxn modelId="{24435D57-1A77-457F-98F8-8E81020CC44C}" srcId="{C7A38516-CE69-4B47-8C79-3B9163C133C0}" destId="{DDB53D79-BBCF-4765-94A5-13C83FC732D8}" srcOrd="0" destOrd="0" parTransId="{5F0059F2-1E02-4D25-BFF3-4778C6DD4A74}" sibTransId="{7E191C3B-7836-41EC-9DA2-50B19CF80BC9}"/>
    <dgm:cxn modelId="{E1336A7E-005E-4AB7-ADDC-93E0D78B1F57}" type="presOf" srcId="{A0931B29-F39B-481C-9F18-E3776F86F159}" destId="{20F256C5-2C68-4B88-8517-56F4060BC718}" srcOrd="0" destOrd="0" presId="urn:microsoft.com/office/officeart/2005/8/layout/hierarchy2"/>
    <dgm:cxn modelId="{207D0E86-EF08-453B-82E9-EAC0974072F2}" type="presOf" srcId="{36ED038F-16BD-4C43-BB49-C44E22AE3CDD}" destId="{B6198449-AA36-4B70-B1B1-933045B131BC}" srcOrd="1" destOrd="0" presId="urn:microsoft.com/office/officeart/2005/8/layout/hierarchy2"/>
    <dgm:cxn modelId="{2A6ECB89-4CDB-4E1E-92E9-B65112382104}" type="presOf" srcId="{D04BB0B6-78D6-4E95-AF83-0062F2E9CB33}" destId="{92FE816B-16B7-45C0-8216-4358852D1969}" srcOrd="0" destOrd="0" presId="urn:microsoft.com/office/officeart/2005/8/layout/hierarchy2"/>
    <dgm:cxn modelId="{A15D01A1-7BA0-4CD4-8311-6205EC5A4361}" type="presOf" srcId="{36ED038F-16BD-4C43-BB49-C44E22AE3CDD}" destId="{F7327591-75BA-4936-98B4-C14EC611C360}" srcOrd="0" destOrd="0" presId="urn:microsoft.com/office/officeart/2005/8/layout/hierarchy2"/>
    <dgm:cxn modelId="{C6088DA4-AA55-4E33-B55F-306058645AD6}" type="presOf" srcId="{2A25B83D-D55D-4C3A-B8E1-03385A227852}" destId="{02B8D205-E706-4E1E-97E9-6AF76FA38AA7}" srcOrd="0" destOrd="0" presId="urn:microsoft.com/office/officeart/2005/8/layout/hierarchy2"/>
    <dgm:cxn modelId="{529F79AD-5FC7-4856-B061-C5F4BDDBC526}" type="presOf" srcId="{5F0059F2-1E02-4D25-BFF3-4778C6DD4A74}" destId="{8777FC67-445F-44D8-AADF-5A1539190546}" srcOrd="0" destOrd="0" presId="urn:microsoft.com/office/officeart/2005/8/layout/hierarchy2"/>
    <dgm:cxn modelId="{211A83B6-CC35-4ABF-962F-125EFEBD3688}" type="presOf" srcId="{9E9B34C3-1240-4643-B48D-5CAB07511180}" destId="{1488775E-48E4-4BFA-A5A9-91B3EE89A3FA}" srcOrd="1" destOrd="0" presId="urn:microsoft.com/office/officeart/2005/8/layout/hierarchy2"/>
    <dgm:cxn modelId="{52C26BBF-A0F7-45D6-9D0C-545010E85AFA}" type="presOf" srcId="{25AC1258-C9CE-43E9-BA7F-466876949F47}" destId="{C3B226FB-D6E3-4CD9-BB70-2A56DB8FBDBA}" srcOrd="0" destOrd="0" presId="urn:microsoft.com/office/officeart/2005/8/layout/hierarchy2"/>
    <dgm:cxn modelId="{1AB34CBF-342E-43E1-80F7-0606307D04CE}" type="presOf" srcId="{2A25B83D-D55D-4C3A-B8E1-03385A227852}" destId="{7F163AED-C044-47F8-8E7F-DA19EA73B607}" srcOrd="1" destOrd="0" presId="urn:microsoft.com/office/officeart/2005/8/layout/hierarchy2"/>
    <dgm:cxn modelId="{C0FD8CC5-F77E-4868-87AB-5BC1C3BB365A}" type="presOf" srcId="{10118807-B4A8-4210-BC85-11E4B40DB18A}" destId="{20AA2AAF-A9D4-4621-8659-C291260B2D70}" srcOrd="0" destOrd="0" presId="urn:microsoft.com/office/officeart/2005/8/layout/hierarchy2"/>
    <dgm:cxn modelId="{D98C5DD4-CA27-40F6-A0DA-5A16769E651E}" type="presOf" srcId="{E96046C5-C26F-41A9-AB5E-3A36AE2BF624}" destId="{6841198B-5FC8-4EA2-930E-FA4D5701BFC8}" srcOrd="0" destOrd="0" presId="urn:microsoft.com/office/officeart/2005/8/layout/hierarchy2"/>
    <dgm:cxn modelId="{F0BB7ED5-0BB2-43D1-923F-5A91293065CE}" type="presOf" srcId="{E96046C5-C26F-41A9-AB5E-3A36AE2BF624}" destId="{CBE67D44-09B0-4FB6-A730-F39DCB35AC82}" srcOrd="1" destOrd="0" presId="urn:microsoft.com/office/officeart/2005/8/layout/hierarchy2"/>
    <dgm:cxn modelId="{F37479DC-A4E3-4C33-8FC8-0F12CDA03443}" srcId="{C7A38516-CE69-4B47-8C79-3B9163C133C0}" destId="{25AC1258-C9CE-43E9-BA7F-466876949F47}" srcOrd="1" destOrd="0" parTransId="{E96046C5-C26F-41A9-AB5E-3A36AE2BF624}" sibTransId="{AAB8FDD3-897C-4108-8FEA-F86BEF246623}"/>
    <dgm:cxn modelId="{1E72DDE0-5E4F-40E7-93CA-BAA082158BFB}" srcId="{DDB53D79-BBCF-4765-94A5-13C83FC732D8}" destId="{14C20DCF-0861-4CA3-913F-94130D6B0B52}" srcOrd="0" destOrd="0" parTransId="{9E9B34C3-1240-4643-B48D-5CAB07511180}" sibTransId="{DEC80FDE-0E82-4ACC-AEE9-B504FD4760FD}"/>
    <dgm:cxn modelId="{B9A7B8E3-88A3-47E1-8637-FE65D722BB00}" type="presOf" srcId="{9E9B34C3-1240-4643-B48D-5CAB07511180}" destId="{CFB529EA-ECFC-41E7-8B19-0B70E106C639}" srcOrd="0" destOrd="0" presId="urn:microsoft.com/office/officeart/2005/8/layout/hierarchy2"/>
    <dgm:cxn modelId="{6EA10EEB-6B44-4131-A6B7-D5C45FA34C7C}" type="presOf" srcId="{90B8A2A4-E125-4548-AC8F-B3D623D3E3A5}" destId="{A87067CF-ACBF-45A7-8055-AA64CA8EF4AA}" srcOrd="0" destOrd="0" presId="urn:microsoft.com/office/officeart/2005/8/layout/hierarchy2"/>
    <dgm:cxn modelId="{22A02BF3-5DAB-4884-8B6D-50515F5C969E}" type="presOf" srcId="{14C20DCF-0861-4CA3-913F-94130D6B0B52}" destId="{69758122-F3E9-4B42-A3FB-316BCB92853C}" srcOrd="0" destOrd="0" presId="urn:microsoft.com/office/officeart/2005/8/layout/hierarchy2"/>
    <dgm:cxn modelId="{91091C90-D29E-44C1-B6C3-9652937CA70C}" type="presParOf" srcId="{36995C47-C36C-4410-ADFE-1FFE14319B90}" destId="{97C1CAF6-D511-49C2-BCA5-9905FB704720}" srcOrd="0" destOrd="0" presId="urn:microsoft.com/office/officeart/2005/8/layout/hierarchy2"/>
    <dgm:cxn modelId="{CEC836F1-C11F-465A-A493-BA6586D79475}" type="presParOf" srcId="{97C1CAF6-D511-49C2-BCA5-9905FB704720}" destId="{8DD9A780-4AE6-4953-B804-F47B658E8E5A}" srcOrd="0" destOrd="0" presId="urn:microsoft.com/office/officeart/2005/8/layout/hierarchy2"/>
    <dgm:cxn modelId="{DB0EF8F6-4EFA-4000-9F5C-692F1AEE8A28}" type="presParOf" srcId="{97C1CAF6-D511-49C2-BCA5-9905FB704720}" destId="{84A5E835-BF39-465B-8F2C-64842B74BDE3}" srcOrd="1" destOrd="0" presId="urn:microsoft.com/office/officeart/2005/8/layout/hierarchy2"/>
    <dgm:cxn modelId="{296E2379-421F-47ED-9BBC-48570F63A289}" type="presParOf" srcId="{84A5E835-BF39-465B-8F2C-64842B74BDE3}" destId="{8777FC67-445F-44D8-AADF-5A1539190546}" srcOrd="0" destOrd="0" presId="urn:microsoft.com/office/officeart/2005/8/layout/hierarchy2"/>
    <dgm:cxn modelId="{F85EFDD4-A01C-4EC3-A3FA-5205159C1337}" type="presParOf" srcId="{8777FC67-445F-44D8-AADF-5A1539190546}" destId="{80D31404-F0B7-4C75-ADA6-BE98137A7749}" srcOrd="0" destOrd="0" presId="urn:microsoft.com/office/officeart/2005/8/layout/hierarchy2"/>
    <dgm:cxn modelId="{56707A8D-DFC1-43EF-B0C6-EA50ABB28A1A}" type="presParOf" srcId="{84A5E835-BF39-465B-8F2C-64842B74BDE3}" destId="{7EF0BCBE-5281-4AAF-9208-353642AFC12D}" srcOrd="1" destOrd="0" presId="urn:microsoft.com/office/officeart/2005/8/layout/hierarchy2"/>
    <dgm:cxn modelId="{EAB378D8-C2D7-47DC-8218-AF1DB6C8771C}" type="presParOf" srcId="{7EF0BCBE-5281-4AAF-9208-353642AFC12D}" destId="{F1695046-BA6C-46DE-95F2-D4EDAB4BE010}" srcOrd="0" destOrd="0" presId="urn:microsoft.com/office/officeart/2005/8/layout/hierarchy2"/>
    <dgm:cxn modelId="{76AF3DC7-8796-43B2-91A5-DE1556F1EC71}" type="presParOf" srcId="{7EF0BCBE-5281-4AAF-9208-353642AFC12D}" destId="{060D21F6-722A-4D72-B624-C4FCAB996EE6}" srcOrd="1" destOrd="0" presId="urn:microsoft.com/office/officeart/2005/8/layout/hierarchy2"/>
    <dgm:cxn modelId="{2ADAD163-E84E-4F76-8CB2-28A714071514}" type="presParOf" srcId="{060D21F6-722A-4D72-B624-C4FCAB996EE6}" destId="{CFB529EA-ECFC-41E7-8B19-0B70E106C639}" srcOrd="0" destOrd="0" presId="urn:microsoft.com/office/officeart/2005/8/layout/hierarchy2"/>
    <dgm:cxn modelId="{BCFBA9B4-B030-4B83-9F1C-6C039C1CE048}" type="presParOf" srcId="{CFB529EA-ECFC-41E7-8B19-0B70E106C639}" destId="{1488775E-48E4-4BFA-A5A9-91B3EE89A3FA}" srcOrd="0" destOrd="0" presId="urn:microsoft.com/office/officeart/2005/8/layout/hierarchy2"/>
    <dgm:cxn modelId="{B7E440C6-7779-4F5C-BC96-54A0381A271F}" type="presParOf" srcId="{060D21F6-722A-4D72-B624-C4FCAB996EE6}" destId="{4E0F7881-CA0A-4AD6-BC3F-E132FF94AC01}" srcOrd="1" destOrd="0" presId="urn:microsoft.com/office/officeart/2005/8/layout/hierarchy2"/>
    <dgm:cxn modelId="{BE041177-D8DD-4837-BFC8-08F662BE565F}" type="presParOf" srcId="{4E0F7881-CA0A-4AD6-BC3F-E132FF94AC01}" destId="{69758122-F3E9-4B42-A3FB-316BCB92853C}" srcOrd="0" destOrd="0" presId="urn:microsoft.com/office/officeart/2005/8/layout/hierarchy2"/>
    <dgm:cxn modelId="{9A61EDEA-CDF4-4492-AE59-C01DC4789D53}" type="presParOf" srcId="{4E0F7881-CA0A-4AD6-BC3F-E132FF94AC01}" destId="{9807A7FE-653B-4BF5-A4F6-98209C563F47}" srcOrd="1" destOrd="0" presId="urn:microsoft.com/office/officeart/2005/8/layout/hierarchy2"/>
    <dgm:cxn modelId="{158B1772-5F56-4229-99E4-F0E6CC098762}" type="presParOf" srcId="{060D21F6-722A-4D72-B624-C4FCAB996EE6}" destId="{92FE816B-16B7-45C0-8216-4358852D1969}" srcOrd="2" destOrd="0" presId="urn:microsoft.com/office/officeart/2005/8/layout/hierarchy2"/>
    <dgm:cxn modelId="{AAB3A48A-1279-4FEB-ABBD-D8887EE436CD}" type="presParOf" srcId="{92FE816B-16B7-45C0-8216-4358852D1969}" destId="{D9826773-A735-4470-B01B-40D7DC95246C}" srcOrd="0" destOrd="0" presId="urn:microsoft.com/office/officeart/2005/8/layout/hierarchy2"/>
    <dgm:cxn modelId="{9F5A1EB4-29D2-4F8B-A7BA-154EA03B63B8}" type="presParOf" srcId="{060D21F6-722A-4D72-B624-C4FCAB996EE6}" destId="{E414764F-02ED-400C-BD69-8EDE0E6350E7}" srcOrd="3" destOrd="0" presId="urn:microsoft.com/office/officeart/2005/8/layout/hierarchy2"/>
    <dgm:cxn modelId="{9733AF36-6797-48FB-89C8-7C417846005A}" type="presParOf" srcId="{E414764F-02ED-400C-BD69-8EDE0E6350E7}" destId="{24A59A3F-E79F-4249-AD20-D67204563D4E}" srcOrd="0" destOrd="0" presId="urn:microsoft.com/office/officeart/2005/8/layout/hierarchy2"/>
    <dgm:cxn modelId="{A327648E-0534-48ED-BBA3-E4D3E5B427EA}" type="presParOf" srcId="{E414764F-02ED-400C-BD69-8EDE0E6350E7}" destId="{426F97C1-4773-46DE-A1ED-48E453698791}" srcOrd="1" destOrd="0" presId="urn:microsoft.com/office/officeart/2005/8/layout/hierarchy2"/>
    <dgm:cxn modelId="{B072853E-95D6-4560-827E-7BC526CEF0CD}" type="presParOf" srcId="{060D21F6-722A-4D72-B624-C4FCAB996EE6}" destId="{F7327591-75BA-4936-98B4-C14EC611C360}" srcOrd="4" destOrd="0" presId="urn:microsoft.com/office/officeart/2005/8/layout/hierarchy2"/>
    <dgm:cxn modelId="{C667A570-B399-42C7-A6F6-5D3436A835C7}" type="presParOf" srcId="{F7327591-75BA-4936-98B4-C14EC611C360}" destId="{B6198449-AA36-4B70-B1B1-933045B131BC}" srcOrd="0" destOrd="0" presId="urn:microsoft.com/office/officeart/2005/8/layout/hierarchy2"/>
    <dgm:cxn modelId="{D30D03C9-AF56-453F-BA5A-13BE07DA804B}" type="presParOf" srcId="{060D21F6-722A-4D72-B624-C4FCAB996EE6}" destId="{1D367770-ABC7-4CE1-A682-E3FD87CBC0B2}" srcOrd="5" destOrd="0" presId="urn:microsoft.com/office/officeart/2005/8/layout/hierarchy2"/>
    <dgm:cxn modelId="{D6EBC865-ACE5-434F-8189-A0C40043F85F}" type="presParOf" srcId="{1D367770-ABC7-4CE1-A682-E3FD87CBC0B2}" destId="{20F256C5-2C68-4B88-8517-56F4060BC718}" srcOrd="0" destOrd="0" presId="urn:microsoft.com/office/officeart/2005/8/layout/hierarchy2"/>
    <dgm:cxn modelId="{DDC27FFB-8239-4EA5-B37B-C5D2808E783A}" type="presParOf" srcId="{1D367770-ABC7-4CE1-A682-E3FD87CBC0B2}" destId="{449F3674-DDDB-4BFB-BEAC-3C601E744756}" srcOrd="1" destOrd="0" presId="urn:microsoft.com/office/officeart/2005/8/layout/hierarchy2"/>
    <dgm:cxn modelId="{ECC54645-464A-4514-8DDC-771681E094BC}" type="presParOf" srcId="{060D21F6-722A-4D72-B624-C4FCAB996EE6}" destId="{02B8D205-E706-4E1E-97E9-6AF76FA38AA7}" srcOrd="6" destOrd="0" presId="urn:microsoft.com/office/officeart/2005/8/layout/hierarchy2"/>
    <dgm:cxn modelId="{38EAFBC1-837E-4F99-A648-011A1CED61BF}" type="presParOf" srcId="{02B8D205-E706-4E1E-97E9-6AF76FA38AA7}" destId="{7F163AED-C044-47F8-8E7F-DA19EA73B607}" srcOrd="0" destOrd="0" presId="urn:microsoft.com/office/officeart/2005/8/layout/hierarchy2"/>
    <dgm:cxn modelId="{0EDD8E3A-E453-4443-BE34-55144AA249EC}" type="presParOf" srcId="{060D21F6-722A-4D72-B624-C4FCAB996EE6}" destId="{4538080E-53F9-45E5-B189-ABE54D0870A7}" srcOrd="7" destOrd="0" presId="urn:microsoft.com/office/officeart/2005/8/layout/hierarchy2"/>
    <dgm:cxn modelId="{27A9A2E1-0131-40CD-B4EA-EF0125794481}" type="presParOf" srcId="{4538080E-53F9-45E5-B189-ABE54D0870A7}" destId="{EAD3D658-C3C9-40A2-A458-9C1FC1675231}" srcOrd="0" destOrd="0" presId="urn:microsoft.com/office/officeart/2005/8/layout/hierarchy2"/>
    <dgm:cxn modelId="{A31E2520-B0F9-4ECD-B313-517DBF2CA1F0}" type="presParOf" srcId="{4538080E-53F9-45E5-B189-ABE54D0870A7}" destId="{AB01D093-DD98-41F3-99B3-72349410AEC9}" srcOrd="1" destOrd="0" presId="urn:microsoft.com/office/officeart/2005/8/layout/hierarchy2"/>
    <dgm:cxn modelId="{3A2CCE24-8F82-46D4-964A-2BD2FA2E5412}" type="presParOf" srcId="{060D21F6-722A-4D72-B624-C4FCAB996EE6}" destId="{0B75BEEE-A459-424D-A7C9-4D8A8D352E6F}" srcOrd="8" destOrd="0" presId="urn:microsoft.com/office/officeart/2005/8/layout/hierarchy2"/>
    <dgm:cxn modelId="{C816F292-C6BD-43A0-A9DB-89984C041DF3}" type="presParOf" srcId="{0B75BEEE-A459-424D-A7C9-4D8A8D352E6F}" destId="{7914A535-2EF5-4895-9FDA-09C4DB10E786}" srcOrd="0" destOrd="0" presId="urn:microsoft.com/office/officeart/2005/8/layout/hierarchy2"/>
    <dgm:cxn modelId="{49E0F28A-5AD2-44ED-A3C8-4684A1179924}" type="presParOf" srcId="{060D21F6-722A-4D72-B624-C4FCAB996EE6}" destId="{1CC4CA00-5D7F-4D98-96CD-E16CB200432F}" srcOrd="9" destOrd="0" presId="urn:microsoft.com/office/officeart/2005/8/layout/hierarchy2"/>
    <dgm:cxn modelId="{B6EA2933-6914-4A43-8A52-8CA8FA0D07F9}" type="presParOf" srcId="{1CC4CA00-5D7F-4D98-96CD-E16CB200432F}" destId="{A87067CF-ACBF-45A7-8055-AA64CA8EF4AA}" srcOrd="0" destOrd="0" presId="urn:microsoft.com/office/officeart/2005/8/layout/hierarchy2"/>
    <dgm:cxn modelId="{FB091D25-CBED-4766-A708-7CCBCC60FED3}" type="presParOf" srcId="{1CC4CA00-5D7F-4D98-96CD-E16CB200432F}" destId="{E9E8C0D6-2CA8-4F43-B46E-2B770F624734}" srcOrd="1" destOrd="0" presId="urn:microsoft.com/office/officeart/2005/8/layout/hierarchy2"/>
    <dgm:cxn modelId="{9C2FE3E8-0493-43D1-9651-9278D4C7BF0D}" type="presParOf" srcId="{84A5E835-BF39-465B-8F2C-64842B74BDE3}" destId="{6841198B-5FC8-4EA2-930E-FA4D5701BFC8}" srcOrd="2" destOrd="0" presId="urn:microsoft.com/office/officeart/2005/8/layout/hierarchy2"/>
    <dgm:cxn modelId="{F30172F2-6849-495E-BA6E-99F928AD0B65}" type="presParOf" srcId="{6841198B-5FC8-4EA2-930E-FA4D5701BFC8}" destId="{CBE67D44-09B0-4FB6-A730-F39DCB35AC82}" srcOrd="0" destOrd="0" presId="urn:microsoft.com/office/officeart/2005/8/layout/hierarchy2"/>
    <dgm:cxn modelId="{C8FA7D39-F8F4-4C2B-AD3F-23B4D7CC96CB}" type="presParOf" srcId="{84A5E835-BF39-465B-8F2C-64842B74BDE3}" destId="{662B760D-4EA1-4996-AAB6-30DF05BD7BB3}" srcOrd="3" destOrd="0" presId="urn:microsoft.com/office/officeart/2005/8/layout/hierarchy2"/>
    <dgm:cxn modelId="{C6F06A0A-AE4F-4170-9E56-D4626170D159}" type="presParOf" srcId="{662B760D-4EA1-4996-AAB6-30DF05BD7BB3}" destId="{C3B226FB-D6E3-4CD9-BB70-2A56DB8FBDBA}" srcOrd="0" destOrd="0" presId="urn:microsoft.com/office/officeart/2005/8/layout/hierarchy2"/>
    <dgm:cxn modelId="{0D3C1A8C-A7C1-4956-AC89-A9DFCC072D73}" type="presParOf" srcId="{662B760D-4EA1-4996-AAB6-30DF05BD7BB3}" destId="{E325201A-8302-4DE5-A6CF-2E2DFF60724F}" srcOrd="1" destOrd="0" presId="urn:microsoft.com/office/officeart/2005/8/layout/hierarchy2"/>
    <dgm:cxn modelId="{5FA3D1D0-C676-4E14-8DA7-71A376BBF4DD}" type="presParOf" srcId="{84A5E835-BF39-465B-8F2C-64842B74BDE3}" destId="{20AA2AAF-A9D4-4621-8659-C291260B2D70}" srcOrd="4" destOrd="0" presId="urn:microsoft.com/office/officeart/2005/8/layout/hierarchy2"/>
    <dgm:cxn modelId="{26F0892F-8579-49A2-8879-6E3E8B485328}" type="presParOf" srcId="{20AA2AAF-A9D4-4621-8659-C291260B2D70}" destId="{3234DB04-49CE-47F4-9EAE-B7B019782E56}" srcOrd="0" destOrd="0" presId="urn:microsoft.com/office/officeart/2005/8/layout/hierarchy2"/>
    <dgm:cxn modelId="{227FE193-8779-4DD5-A049-AC7B39307F1D}" type="presParOf" srcId="{84A5E835-BF39-465B-8F2C-64842B74BDE3}" destId="{774E38AD-01EA-48A5-8A81-8CE5989E7437}" srcOrd="5" destOrd="0" presId="urn:microsoft.com/office/officeart/2005/8/layout/hierarchy2"/>
    <dgm:cxn modelId="{4B902247-C4D9-4B2F-B0A2-DE3181A24310}" type="presParOf" srcId="{774E38AD-01EA-48A5-8A81-8CE5989E7437}" destId="{0877B97F-5432-45A4-9CA5-E439E7510159}" srcOrd="0" destOrd="0" presId="urn:microsoft.com/office/officeart/2005/8/layout/hierarchy2"/>
    <dgm:cxn modelId="{3324F010-DB44-40EE-A304-C8F4338BFA49}" type="presParOf" srcId="{774E38AD-01EA-48A5-8A81-8CE5989E7437}" destId="{AE1A6432-E836-4C4E-9E19-8A6CC539A7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167EC7-D3D5-41FB-9958-54EC260522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95DA876-8ED3-4B89-BC9A-6895DAE5ED70}">
      <dgm:prSet/>
      <dgm:spPr/>
      <dgm:t>
        <a:bodyPr/>
        <a:lstStyle/>
        <a:p>
          <a:r>
            <a:rPr lang="pl-PL" dirty="0"/>
            <a:t>Zadania Centralnej Informacji KRS </a:t>
          </a:r>
        </a:p>
      </dgm:t>
    </dgm:pt>
    <dgm:pt modelId="{338FFCAF-2649-4A48-84A6-9E594A6F57F7}" type="parTrans" cxnId="{4F7EFC97-6A1A-4958-99FC-EDCBB842559A}">
      <dgm:prSet/>
      <dgm:spPr/>
      <dgm:t>
        <a:bodyPr/>
        <a:lstStyle/>
        <a:p>
          <a:endParaRPr lang="en-US"/>
        </a:p>
      </dgm:t>
    </dgm:pt>
    <dgm:pt modelId="{5A3772F3-DFC0-479B-8E31-F3D2DD069547}" type="sibTrans" cxnId="{4F7EFC97-6A1A-4958-99FC-EDCBB842559A}">
      <dgm:prSet/>
      <dgm:spPr/>
      <dgm:t>
        <a:bodyPr/>
        <a:lstStyle/>
        <a:p>
          <a:endParaRPr lang="en-US"/>
        </a:p>
      </dgm:t>
    </dgm:pt>
    <dgm:pt modelId="{AD28B641-BCDF-4E36-9629-369846A62DF6}">
      <dgm:prSet/>
      <dgm:spPr/>
      <dgm:t>
        <a:bodyPr/>
        <a:lstStyle/>
        <a:p>
          <a:r>
            <a:rPr lang="pl-PL" dirty="0"/>
            <a:t>prowadzenie zbioru informacji Rejestru oraz elektronicznego katalogu </a:t>
          </a:r>
          <a:r>
            <a:rPr lang="pl-PL"/>
            <a:t>dokumentów spółek</a:t>
          </a:r>
          <a:endParaRPr lang="pl-PL" dirty="0"/>
        </a:p>
      </dgm:t>
    </dgm:pt>
    <dgm:pt modelId="{ECA197BB-BECF-4659-9917-B344D28E2691}" type="parTrans" cxnId="{24A871AB-D5CD-4DAD-ABE8-0C481C8E3111}">
      <dgm:prSet/>
      <dgm:spPr/>
      <dgm:t>
        <a:bodyPr/>
        <a:lstStyle/>
        <a:p>
          <a:endParaRPr lang="en-US"/>
        </a:p>
      </dgm:t>
    </dgm:pt>
    <dgm:pt modelId="{10BE41F1-ADA2-4627-8B53-5AD2FC334B9E}" type="sibTrans" cxnId="{24A871AB-D5CD-4DAD-ABE8-0C481C8E3111}">
      <dgm:prSet/>
      <dgm:spPr/>
      <dgm:t>
        <a:bodyPr/>
        <a:lstStyle/>
        <a:p>
          <a:endParaRPr lang="en-US"/>
        </a:p>
      </dgm:t>
    </dgm:pt>
    <dgm:pt modelId="{EF3068BD-1E0D-49AC-9D34-48CA0EC3940D}">
      <dgm:prSet/>
      <dgm:spPr/>
      <dgm:t>
        <a:bodyPr/>
        <a:lstStyle/>
        <a:p>
          <a:r>
            <a:rPr lang="pl-PL" dirty="0"/>
            <a:t>udzielanie informacji z Rejestru oraz przechowywanie i udostępnianie kopii dokumentów z katalogu</a:t>
          </a:r>
        </a:p>
      </dgm:t>
    </dgm:pt>
    <dgm:pt modelId="{F2466F80-29E2-4A64-9A0C-FF24CA8D64F4}" type="parTrans" cxnId="{385085D5-6905-445F-A1C7-B89DF8F17B01}">
      <dgm:prSet/>
      <dgm:spPr/>
      <dgm:t>
        <a:bodyPr/>
        <a:lstStyle/>
        <a:p>
          <a:endParaRPr lang="en-US"/>
        </a:p>
      </dgm:t>
    </dgm:pt>
    <dgm:pt modelId="{B272A818-BD25-459C-BBE8-D7CA794E63C5}" type="sibTrans" cxnId="{385085D5-6905-445F-A1C7-B89DF8F17B01}">
      <dgm:prSet/>
      <dgm:spPr/>
      <dgm:t>
        <a:bodyPr/>
        <a:lstStyle/>
        <a:p>
          <a:endParaRPr lang="en-US"/>
        </a:p>
      </dgm:t>
    </dgm:pt>
    <dgm:pt modelId="{B0263E4E-40B4-42B0-8328-F00B841AB1FE}">
      <dgm:prSet/>
      <dgm:spPr/>
      <dgm:t>
        <a:bodyPr/>
        <a:lstStyle/>
        <a:p>
          <a:r>
            <a:rPr lang="pl-PL" dirty="0"/>
            <a:t>utworzenie i eksploatacja połączeń Rejestru i katalogu w systemie teleinformatycznym;</a:t>
          </a:r>
        </a:p>
      </dgm:t>
    </dgm:pt>
    <dgm:pt modelId="{605356DA-A01B-4CC2-A44F-1882DFE523C9}" type="parTrans" cxnId="{F2CD34D8-4618-410A-BCF6-56F1748629A4}">
      <dgm:prSet/>
      <dgm:spPr/>
      <dgm:t>
        <a:bodyPr/>
        <a:lstStyle/>
        <a:p>
          <a:endParaRPr lang="en-US"/>
        </a:p>
      </dgm:t>
    </dgm:pt>
    <dgm:pt modelId="{FCF3DBE8-260C-477F-8C23-46693CF62685}" type="sibTrans" cxnId="{F2CD34D8-4618-410A-BCF6-56F1748629A4}">
      <dgm:prSet/>
      <dgm:spPr/>
      <dgm:t>
        <a:bodyPr/>
        <a:lstStyle/>
        <a:p>
          <a:endParaRPr lang="en-US"/>
        </a:p>
      </dgm:t>
    </dgm:pt>
    <dgm:pt modelId="{8B763A02-E7C9-434F-BC47-131EEDC6F915}">
      <dgm:prSet/>
      <dgm:spPr/>
      <dgm:t>
        <a:bodyPr/>
        <a:lstStyle/>
        <a:p>
          <a:r>
            <a:rPr lang="pl-PL" dirty="0"/>
            <a:t>utworzenie i eksploatacja połączeń Rejestru z systemem integracji rejestrów</a:t>
          </a:r>
        </a:p>
      </dgm:t>
    </dgm:pt>
    <dgm:pt modelId="{38995ABB-9B35-4B78-9E54-29835BF7ECBD}" type="parTrans" cxnId="{F73A58A0-0345-43A2-86D7-3895B3A7D32A}">
      <dgm:prSet/>
      <dgm:spPr/>
      <dgm:t>
        <a:bodyPr/>
        <a:lstStyle/>
        <a:p>
          <a:endParaRPr lang="en-US"/>
        </a:p>
      </dgm:t>
    </dgm:pt>
    <dgm:pt modelId="{9B0D04B3-4A12-4849-954E-1F09FEEE5071}" type="sibTrans" cxnId="{F73A58A0-0345-43A2-86D7-3895B3A7D32A}">
      <dgm:prSet/>
      <dgm:spPr/>
      <dgm:t>
        <a:bodyPr/>
        <a:lstStyle/>
        <a:p>
          <a:endParaRPr lang="en-US"/>
        </a:p>
      </dgm:t>
    </dgm:pt>
    <dgm:pt modelId="{073D1916-D7FC-42B5-AC13-F72558CEAC09}" type="pres">
      <dgm:prSet presAssocID="{30167EC7-D3D5-41FB-9958-54EC260522EF}" presName="hierChild1" presStyleCnt="0">
        <dgm:presLayoutVars>
          <dgm:orgChart val="1"/>
          <dgm:chPref val="1"/>
          <dgm:dir/>
          <dgm:animOne val="branch"/>
          <dgm:animLvl val="lvl"/>
          <dgm:resizeHandles/>
        </dgm:presLayoutVars>
      </dgm:prSet>
      <dgm:spPr/>
    </dgm:pt>
    <dgm:pt modelId="{A86642A3-BB42-4FCB-BE66-2648B9EA5C6C}" type="pres">
      <dgm:prSet presAssocID="{295DA876-8ED3-4B89-BC9A-6895DAE5ED70}" presName="hierRoot1" presStyleCnt="0">
        <dgm:presLayoutVars>
          <dgm:hierBranch val="init"/>
        </dgm:presLayoutVars>
      </dgm:prSet>
      <dgm:spPr/>
    </dgm:pt>
    <dgm:pt modelId="{30A29D12-B71C-4822-996A-FE8B4CE16B2F}" type="pres">
      <dgm:prSet presAssocID="{295DA876-8ED3-4B89-BC9A-6895DAE5ED70}" presName="rootComposite1" presStyleCnt="0"/>
      <dgm:spPr/>
    </dgm:pt>
    <dgm:pt modelId="{5B66B4AD-AFA0-49C5-8D88-B3E7D0C9E135}" type="pres">
      <dgm:prSet presAssocID="{295DA876-8ED3-4B89-BC9A-6895DAE5ED70}" presName="rootText1" presStyleLbl="node0" presStyleIdx="0" presStyleCnt="1" custLinFactNeighborY="-3680">
        <dgm:presLayoutVars>
          <dgm:chPref val="3"/>
        </dgm:presLayoutVars>
      </dgm:prSet>
      <dgm:spPr/>
    </dgm:pt>
    <dgm:pt modelId="{1A14B5EC-3A6A-4004-904E-AF86F5440684}" type="pres">
      <dgm:prSet presAssocID="{295DA876-8ED3-4B89-BC9A-6895DAE5ED70}" presName="rootConnector1" presStyleLbl="node1" presStyleIdx="0" presStyleCnt="0"/>
      <dgm:spPr/>
    </dgm:pt>
    <dgm:pt modelId="{CC402066-7E04-4971-A022-7697547B93A2}" type="pres">
      <dgm:prSet presAssocID="{295DA876-8ED3-4B89-BC9A-6895DAE5ED70}" presName="hierChild2" presStyleCnt="0"/>
      <dgm:spPr/>
    </dgm:pt>
    <dgm:pt modelId="{5AC086EF-A93D-4E46-B804-6F2CC4EA7AE4}" type="pres">
      <dgm:prSet presAssocID="{ECA197BB-BECF-4659-9917-B344D28E2691}" presName="Name37" presStyleLbl="parChTrans1D2" presStyleIdx="0" presStyleCnt="4"/>
      <dgm:spPr/>
    </dgm:pt>
    <dgm:pt modelId="{AEA266D8-C4D9-47D6-A6DC-F7EEEBB55E47}" type="pres">
      <dgm:prSet presAssocID="{AD28B641-BCDF-4E36-9629-369846A62DF6}" presName="hierRoot2" presStyleCnt="0">
        <dgm:presLayoutVars>
          <dgm:hierBranch val="init"/>
        </dgm:presLayoutVars>
      </dgm:prSet>
      <dgm:spPr/>
    </dgm:pt>
    <dgm:pt modelId="{D6B29D2F-8379-4DDF-BAFC-94400E8B4C1E}" type="pres">
      <dgm:prSet presAssocID="{AD28B641-BCDF-4E36-9629-369846A62DF6}" presName="rootComposite" presStyleCnt="0"/>
      <dgm:spPr/>
    </dgm:pt>
    <dgm:pt modelId="{808EE752-A70C-4B58-8D4B-8FEFD50F59D0}" type="pres">
      <dgm:prSet presAssocID="{AD28B641-BCDF-4E36-9629-369846A62DF6}" presName="rootText" presStyleLbl="node2" presStyleIdx="0" presStyleCnt="4">
        <dgm:presLayoutVars>
          <dgm:chPref val="3"/>
        </dgm:presLayoutVars>
      </dgm:prSet>
      <dgm:spPr/>
    </dgm:pt>
    <dgm:pt modelId="{AB16EC95-76F1-4C08-8A7B-65D1BE3AB1C2}" type="pres">
      <dgm:prSet presAssocID="{AD28B641-BCDF-4E36-9629-369846A62DF6}" presName="rootConnector" presStyleLbl="node2" presStyleIdx="0" presStyleCnt="4"/>
      <dgm:spPr/>
    </dgm:pt>
    <dgm:pt modelId="{1BC982B3-4783-40EC-942D-6B680BD1D60A}" type="pres">
      <dgm:prSet presAssocID="{AD28B641-BCDF-4E36-9629-369846A62DF6}" presName="hierChild4" presStyleCnt="0"/>
      <dgm:spPr/>
    </dgm:pt>
    <dgm:pt modelId="{7FA95125-9210-4959-BE85-1E28F7F1B06D}" type="pres">
      <dgm:prSet presAssocID="{AD28B641-BCDF-4E36-9629-369846A62DF6}" presName="hierChild5" presStyleCnt="0"/>
      <dgm:spPr/>
    </dgm:pt>
    <dgm:pt modelId="{EEE76782-3A71-46C5-BB02-1DAF74285471}" type="pres">
      <dgm:prSet presAssocID="{F2466F80-29E2-4A64-9A0C-FF24CA8D64F4}" presName="Name37" presStyleLbl="parChTrans1D2" presStyleIdx="1" presStyleCnt="4"/>
      <dgm:spPr/>
    </dgm:pt>
    <dgm:pt modelId="{4673D224-A68B-45E6-9E30-B4EB24334250}" type="pres">
      <dgm:prSet presAssocID="{EF3068BD-1E0D-49AC-9D34-48CA0EC3940D}" presName="hierRoot2" presStyleCnt="0">
        <dgm:presLayoutVars>
          <dgm:hierBranch val="init"/>
        </dgm:presLayoutVars>
      </dgm:prSet>
      <dgm:spPr/>
    </dgm:pt>
    <dgm:pt modelId="{65F04892-E2CB-48B0-B84D-B6A4F22EC971}" type="pres">
      <dgm:prSet presAssocID="{EF3068BD-1E0D-49AC-9D34-48CA0EC3940D}" presName="rootComposite" presStyleCnt="0"/>
      <dgm:spPr/>
    </dgm:pt>
    <dgm:pt modelId="{0F516679-763A-4250-B1E1-F2D630B07E78}" type="pres">
      <dgm:prSet presAssocID="{EF3068BD-1E0D-49AC-9D34-48CA0EC3940D}" presName="rootText" presStyleLbl="node2" presStyleIdx="1" presStyleCnt="4">
        <dgm:presLayoutVars>
          <dgm:chPref val="3"/>
        </dgm:presLayoutVars>
      </dgm:prSet>
      <dgm:spPr/>
    </dgm:pt>
    <dgm:pt modelId="{F5016F60-AAD6-4A1D-8616-D2ED7A418184}" type="pres">
      <dgm:prSet presAssocID="{EF3068BD-1E0D-49AC-9D34-48CA0EC3940D}" presName="rootConnector" presStyleLbl="node2" presStyleIdx="1" presStyleCnt="4"/>
      <dgm:spPr/>
    </dgm:pt>
    <dgm:pt modelId="{842840B4-981F-4D3A-A6A8-D5851929B691}" type="pres">
      <dgm:prSet presAssocID="{EF3068BD-1E0D-49AC-9D34-48CA0EC3940D}" presName="hierChild4" presStyleCnt="0"/>
      <dgm:spPr/>
    </dgm:pt>
    <dgm:pt modelId="{81FB455A-BB42-4866-A87F-505C91B12217}" type="pres">
      <dgm:prSet presAssocID="{EF3068BD-1E0D-49AC-9D34-48CA0EC3940D}" presName="hierChild5" presStyleCnt="0"/>
      <dgm:spPr/>
    </dgm:pt>
    <dgm:pt modelId="{9B5C549E-FB26-4BA4-BBE7-EB8349F05E6C}" type="pres">
      <dgm:prSet presAssocID="{605356DA-A01B-4CC2-A44F-1882DFE523C9}" presName="Name37" presStyleLbl="parChTrans1D2" presStyleIdx="2" presStyleCnt="4"/>
      <dgm:spPr/>
    </dgm:pt>
    <dgm:pt modelId="{09F83EE2-6B61-4C81-9EEE-A4303D27CF6E}" type="pres">
      <dgm:prSet presAssocID="{B0263E4E-40B4-42B0-8328-F00B841AB1FE}" presName="hierRoot2" presStyleCnt="0">
        <dgm:presLayoutVars>
          <dgm:hierBranch val="init"/>
        </dgm:presLayoutVars>
      </dgm:prSet>
      <dgm:spPr/>
    </dgm:pt>
    <dgm:pt modelId="{70BF7406-AF48-4174-AF89-6DE1726F7481}" type="pres">
      <dgm:prSet presAssocID="{B0263E4E-40B4-42B0-8328-F00B841AB1FE}" presName="rootComposite" presStyleCnt="0"/>
      <dgm:spPr/>
    </dgm:pt>
    <dgm:pt modelId="{66AC6128-96D8-4B9D-B614-DE2D3514F657}" type="pres">
      <dgm:prSet presAssocID="{B0263E4E-40B4-42B0-8328-F00B841AB1FE}" presName="rootText" presStyleLbl="node2" presStyleIdx="2" presStyleCnt="4">
        <dgm:presLayoutVars>
          <dgm:chPref val="3"/>
        </dgm:presLayoutVars>
      </dgm:prSet>
      <dgm:spPr/>
    </dgm:pt>
    <dgm:pt modelId="{30D296C5-C586-4BB8-A123-47E5629C3EBE}" type="pres">
      <dgm:prSet presAssocID="{B0263E4E-40B4-42B0-8328-F00B841AB1FE}" presName="rootConnector" presStyleLbl="node2" presStyleIdx="2" presStyleCnt="4"/>
      <dgm:spPr/>
    </dgm:pt>
    <dgm:pt modelId="{EFE1AA5C-FAA9-4DD5-95B4-DA5DC1C97E72}" type="pres">
      <dgm:prSet presAssocID="{B0263E4E-40B4-42B0-8328-F00B841AB1FE}" presName="hierChild4" presStyleCnt="0"/>
      <dgm:spPr/>
    </dgm:pt>
    <dgm:pt modelId="{13BE8E5F-D0E9-4CA7-9DC1-20B60D649E39}" type="pres">
      <dgm:prSet presAssocID="{B0263E4E-40B4-42B0-8328-F00B841AB1FE}" presName="hierChild5" presStyleCnt="0"/>
      <dgm:spPr/>
    </dgm:pt>
    <dgm:pt modelId="{7B27998F-8F16-49A8-A8C5-322F6F64B632}" type="pres">
      <dgm:prSet presAssocID="{38995ABB-9B35-4B78-9E54-29835BF7ECBD}" presName="Name37" presStyleLbl="parChTrans1D2" presStyleIdx="3" presStyleCnt="4"/>
      <dgm:spPr/>
    </dgm:pt>
    <dgm:pt modelId="{E0931A3D-F0E7-4AEF-BBE6-4DF2EE96FDAF}" type="pres">
      <dgm:prSet presAssocID="{8B763A02-E7C9-434F-BC47-131EEDC6F915}" presName="hierRoot2" presStyleCnt="0">
        <dgm:presLayoutVars>
          <dgm:hierBranch val="init"/>
        </dgm:presLayoutVars>
      </dgm:prSet>
      <dgm:spPr/>
    </dgm:pt>
    <dgm:pt modelId="{148C9B95-C55B-4B20-8028-BA4C85285A48}" type="pres">
      <dgm:prSet presAssocID="{8B763A02-E7C9-434F-BC47-131EEDC6F915}" presName="rootComposite" presStyleCnt="0"/>
      <dgm:spPr/>
    </dgm:pt>
    <dgm:pt modelId="{3FAB1DBA-4D48-4107-814E-93C563201E1B}" type="pres">
      <dgm:prSet presAssocID="{8B763A02-E7C9-434F-BC47-131EEDC6F915}" presName="rootText" presStyleLbl="node2" presStyleIdx="3" presStyleCnt="4">
        <dgm:presLayoutVars>
          <dgm:chPref val="3"/>
        </dgm:presLayoutVars>
      </dgm:prSet>
      <dgm:spPr/>
    </dgm:pt>
    <dgm:pt modelId="{CAE610F8-A9C1-4AEF-8716-D8A052EDF79E}" type="pres">
      <dgm:prSet presAssocID="{8B763A02-E7C9-434F-BC47-131EEDC6F915}" presName="rootConnector" presStyleLbl="node2" presStyleIdx="3" presStyleCnt="4"/>
      <dgm:spPr/>
    </dgm:pt>
    <dgm:pt modelId="{E1925177-42EA-4D75-B9FB-3A7BDBB1224E}" type="pres">
      <dgm:prSet presAssocID="{8B763A02-E7C9-434F-BC47-131EEDC6F915}" presName="hierChild4" presStyleCnt="0"/>
      <dgm:spPr/>
    </dgm:pt>
    <dgm:pt modelId="{00396832-5233-458F-AC20-43D80B658E3E}" type="pres">
      <dgm:prSet presAssocID="{8B763A02-E7C9-434F-BC47-131EEDC6F915}" presName="hierChild5" presStyleCnt="0"/>
      <dgm:spPr/>
    </dgm:pt>
    <dgm:pt modelId="{4B1BA617-D99C-4BFC-A3B8-875959AFA6F5}" type="pres">
      <dgm:prSet presAssocID="{295DA876-8ED3-4B89-BC9A-6895DAE5ED70}" presName="hierChild3" presStyleCnt="0"/>
      <dgm:spPr/>
    </dgm:pt>
  </dgm:ptLst>
  <dgm:cxnLst>
    <dgm:cxn modelId="{1A502B02-7833-4E77-A9B6-3FA71BC35A0B}" type="presOf" srcId="{8B763A02-E7C9-434F-BC47-131EEDC6F915}" destId="{3FAB1DBA-4D48-4107-814E-93C563201E1B}" srcOrd="0" destOrd="0" presId="urn:microsoft.com/office/officeart/2005/8/layout/orgChart1"/>
    <dgm:cxn modelId="{F991F207-D55B-4D23-BBDA-D32A0EC51DB2}" type="presOf" srcId="{AD28B641-BCDF-4E36-9629-369846A62DF6}" destId="{808EE752-A70C-4B58-8D4B-8FEFD50F59D0}" srcOrd="0" destOrd="0" presId="urn:microsoft.com/office/officeart/2005/8/layout/orgChart1"/>
    <dgm:cxn modelId="{7B61270F-5CA0-404F-AE59-CEB5A7B9BAFB}" type="presOf" srcId="{F2466F80-29E2-4A64-9A0C-FF24CA8D64F4}" destId="{EEE76782-3A71-46C5-BB02-1DAF74285471}" srcOrd="0" destOrd="0" presId="urn:microsoft.com/office/officeart/2005/8/layout/orgChart1"/>
    <dgm:cxn modelId="{CA904E32-979D-4CC0-A15B-78315D8A10CE}" type="presOf" srcId="{EF3068BD-1E0D-49AC-9D34-48CA0EC3940D}" destId="{0F516679-763A-4250-B1E1-F2D630B07E78}" srcOrd="0" destOrd="0" presId="urn:microsoft.com/office/officeart/2005/8/layout/orgChart1"/>
    <dgm:cxn modelId="{81256B61-C609-4217-977F-3F29EE5F1845}" type="presOf" srcId="{38995ABB-9B35-4B78-9E54-29835BF7ECBD}" destId="{7B27998F-8F16-49A8-A8C5-322F6F64B632}" srcOrd="0" destOrd="0" presId="urn:microsoft.com/office/officeart/2005/8/layout/orgChart1"/>
    <dgm:cxn modelId="{4F835B63-FDC9-4BBB-A203-345C23803529}" type="presOf" srcId="{ECA197BB-BECF-4659-9917-B344D28E2691}" destId="{5AC086EF-A93D-4E46-B804-6F2CC4EA7AE4}" srcOrd="0" destOrd="0" presId="urn:microsoft.com/office/officeart/2005/8/layout/orgChart1"/>
    <dgm:cxn modelId="{D84E924A-046D-4E02-AF26-1BB36E4DECDA}" type="presOf" srcId="{605356DA-A01B-4CC2-A44F-1882DFE523C9}" destId="{9B5C549E-FB26-4BA4-BBE7-EB8349F05E6C}" srcOrd="0" destOrd="0" presId="urn:microsoft.com/office/officeart/2005/8/layout/orgChart1"/>
    <dgm:cxn modelId="{C65B964A-EF92-411F-A06F-351E2600E900}" type="presOf" srcId="{AD28B641-BCDF-4E36-9629-369846A62DF6}" destId="{AB16EC95-76F1-4C08-8A7B-65D1BE3AB1C2}" srcOrd="1" destOrd="0" presId="urn:microsoft.com/office/officeart/2005/8/layout/orgChart1"/>
    <dgm:cxn modelId="{CB935351-8623-4AA3-AA04-9ADB248E222B}" type="presOf" srcId="{B0263E4E-40B4-42B0-8328-F00B841AB1FE}" destId="{30D296C5-C586-4BB8-A123-47E5629C3EBE}" srcOrd="1" destOrd="0" presId="urn:microsoft.com/office/officeart/2005/8/layout/orgChart1"/>
    <dgm:cxn modelId="{C302D257-F86C-49C7-AB21-FD617AAF4E1D}" type="presOf" srcId="{30167EC7-D3D5-41FB-9958-54EC260522EF}" destId="{073D1916-D7FC-42B5-AC13-F72558CEAC09}" srcOrd="0" destOrd="0" presId="urn:microsoft.com/office/officeart/2005/8/layout/orgChart1"/>
    <dgm:cxn modelId="{D0A14787-A636-4A04-A344-49821C51EBE2}" type="presOf" srcId="{295DA876-8ED3-4B89-BC9A-6895DAE5ED70}" destId="{5B66B4AD-AFA0-49C5-8D88-B3E7D0C9E135}" srcOrd="0" destOrd="0" presId="urn:microsoft.com/office/officeart/2005/8/layout/orgChart1"/>
    <dgm:cxn modelId="{6E0F1290-5676-4F37-AED6-0B4B17774A87}" type="presOf" srcId="{B0263E4E-40B4-42B0-8328-F00B841AB1FE}" destId="{66AC6128-96D8-4B9D-B614-DE2D3514F657}" srcOrd="0" destOrd="0" presId="urn:microsoft.com/office/officeart/2005/8/layout/orgChart1"/>
    <dgm:cxn modelId="{4F7EFC97-6A1A-4958-99FC-EDCBB842559A}" srcId="{30167EC7-D3D5-41FB-9958-54EC260522EF}" destId="{295DA876-8ED3-4B89-BC9A-6895DAE5ED70}" srcOrd="0" destOrd="0" parTransId="{338FFCAF-2649-4A48-84A6-9E594A6F57F7}" sibTransId="{5A3772F3-DFC0-479B-8E31-F3D2DD069547}"/>
    <dgm:cxn modelId="{F73A58A0-0345-43A2-86D7-3895B3A7D32A}" srcId="{295DA876-8ED3-4B89-BC9A-6895DAE5ED70}" destId="{8B763A02-E7C9-434F-BC47-131EEDC6F915}" srcOrd="3" destOrd="0" parTransId="{38995ABB-9B35-4B78-9E54-29835BF7ECBD}" sibTransId="{9B0D04B3-4A12-4849-954E-1F09FEEE5071}"/>
    <dgm:cxn modelId="{24A871AB-D5CD-4DAD-ABE8-0C481C8E3111}" srcId="{295DA876-8ED3-4B89-BC9A-6895DAE5ED70}" destId="{AD28B641-BCDF-4E36-9629-369846A62DF6}" srcOrd="0" destOrd="0" parTransId="{ECA197BB-BECF-4659-9917-B344D28E2691}" sibTransId="{10BE41F1-ADA2-4627-8B53-5AD2FC334B9E}"/>
    <dgm:cxn modelId="{79E413C1-0DBA-4ED7-BFA9-3813782C30C3}" type="presOf" srcId="{EF3068BD-1E0D-49AC-9D34-48CA0EC3940D}" destId="{F5016F60-AAD6-4A1D-8616-D2ED7A418184}" srcOrd="1" destOrd="0" presId="urn:microsoft.com/office/officeart/2005/8/layout/orgChart1"/>
    <dgm:cxn modelId="{385085D5-6905-445F-A1C7-B89DF8F17B01}" srcId="{295DA876-8ED3-4B89-BC9A-6895DAE5ED70}" destId="{EF3068BD-1E0D-49AC-9D34-48CA0EC3940D}" srcOrd="1" destOrd="0" parTransId="{F2466F80-29E2-4A64-9A0C-FF24CA8D64F4}" sibTransId="{B272A818-BD25-459C-BBE8-D7CA794E63C5}"/>
    <dgm:cxn modelId="{F2CD34D8-4618-410A-BCF6-56F1748629A4}" srcId="{295DA876-8ED3-4B89-BC9A-6895DAE5ED70}" destId="{B0263E4E-40B4-42B0-8328-F00B841AB1FE}" srcOrd="2" destOrd="0" parTransId="{605356DA-A01B-4CC2-A44F-1882DFE523C9}" sibTransId="{FCF3DBE8-260C-477F-8C23-46693CF62685}"/>
    <dgm:cxn modelId="{66CBEFDD-299A-4169-9D79-069D3F399B71}" type="presOf" srcId="{295DA876-8ED3-4B89-BC9A-6895DAE5ED70}" destId="{1A14B5EC-3A6A-4004-904E-AF86F5440684}" srcOrd="1" destOrd="0" presId="urn:microsoft.com/office/officeart/2005/8/layout/orgChart1"/>
    <dgm:cxn modelId="{0381F2F4-1EC8-4BFD-9C03-3DF36319611E}" type="presOf" srcId="{8B763A02-E7C9-434F-BC47-131EEDC6F915}" destId="{CAE610F8-A9C1-4AEF-8716-D8A052EDF79E}" srcOrd="1" destOrd="0" presId="urn:microsoft.com/office/officeart/2005/8/layout/orgChart1"/>
    <dgm:cxn modelId="{E3E97640-9AD6-420E-8AD7-BF670D45CB09}" type="presParOf" srcId="{073D1916-D7FC-42B5-AC13-F72558CEAC09}" destId="{A86642A3-BB42-4FCB-BE66-2648B9EA5C6C}" srcOrd="0" destOrd="0" presId="urn:microsoft.com/office/officeart/2005/8/layout/orgChart1"/>
    <dgm:cxn modelId="{BA79822A-BDBB-4DE8-8A2B-7BFE5797DBE1}" type="presParOf" srcId="{A86642A3-BB42-4FCB-BE66-2648B9EA5C6C}" destId="{30A29D12-B71C-4822-996A-FE8B4CE16B2F}" srcOrd="0" destOrd="0" presId="urn:microsoft.com/office/officeart/2005/8/layout/orgChart1"/>
    <dgm:cxn modelId="{484ABB4E-EECD-4579-A4EA-455CA8DB5B02}" type="presParOf" srcId="{30A29D12-B71C-4822-996A-FE8B4CE16B2F}" destId="{5B66B4AD-AFA0-49C5-8D88-B3E7D0C9E135}" srcOrd="0" destOrd="0" presId="urn:microsoft.com/office/officeart/2005/8/layout/orgChart1"/>
    <dgm:cxn modelId="{ACA6400D-28B4-446C-B1F0-EF193618E865}" type="presParOf" srcId="{30A29D12-B71C-4822-996A-FE8B4CE16B2F}" destId="{1A14B5EC-3A6A-4004-904E-AF86F5440684}" srcOrd="1" destOrd="0" presId="urn:microsoft.com/office/officeart/2005/8/layout/orgChart1"/>
    <dgm:cxn modelId="{D76A5BF4-48E2-4076-9487-D1FE297E3244}" type="presParOf" srcId="{A86642A3-BB42-4FCB-BE66-2648B9EA5C6C}" destId="{CC402066-7E04-4971-A022-7697547B93A2}" srcOrd="1" destOrd="0" presId="urn:microsoft.com/office/officeart/2005/8/layout/orgChart1"/>
    <dgm:cxn modelId="{EFA838DB-6A5A-4806-976A-3710C99B0D12}" type="presParOf" srcId="{CC402066-7E04-4971-A022-7697547B93A2}" destId="{5AC086EF-A93D-4E46-B804-6F2CC4EA7AE4}" srcOrd="0" destOrd="0" presId="urn:microsoft.com/office/officeart/2005/8/layout/orgChart1"/>
    <dgm:cxn modelId="{ECBF9E3A-E6F1-4F90-BCE1-5330413EE282}" type="presParOf" srcId="{CC402066-7E04-4971-A022-7697547B93A2}" destId="{AEA266D8-C4D9-47D6-A6DC-F7EEEBB55E47}" srcOrd="1" destOrd="0" presId="urn:microsoft.com/office/officeart/2005/8/layout/orgChart1"/>
    <dgm:cxn modelId="{C701ACC6-F828-4F4D-9D77-2737DB397ADD}" type="presParOf" srcId="{AEA266D8-C4D9-47D6-A6DC-F7EEEBB55E47}" destId="{D6B29D2F-8379-4DDF-BAFC-94400E8B4C1E}" srcOrd="0" destOrd="0" presId="urn:microsoft.com/office/officeart/2005/8/layout/orgChart1"/>
    <dgm:cxn modelId="{6C639900-33F0-4A89-82B5-DF2D053A3314}" type="presParOf" srcId="{D6B29D2F-8379-4DDF-BAFC-94400E8B4C1E}" destId="{808EE752-A70C-4B58-8D4B-8FEFD50F59D0}" srcOrd="0" destOrd="0" presId="urn:microsoft.com/office/officeart/2005/8/layout/orgChart1"/>
    <dgm:cxn modelId="{AC2046C6-15D1-482C-A898-8E1E34542A87}" type="presParOf" srcId="{D6B29D2F-8379-4DDF-BAFC-94400E8B4C1E}" destId="{AB16EC95-76F1-4C08-8A7B-65D1BE3AB1C2}" srcOrd="1" destOrd="0" presId="urn:microsoft.com/office/officeart/2005/8/layout/orgChart1"/>
    <dgm:cxn modelId="{888748CD-947B-41D9-AA57-149A61CC10E7}" type="presParOf" srcId="{AEA266D8-C4D9-47D6-A6DC-F7EEEBB55E47}" destId="{1BC982B3-4783-40EC-942D-6B680BD1D60A}" srcOrd="1" destOrd="0" presId="urn:microsoft.com/office/officeart/2005/8/layout/orgChart1"/>
    <dgm:cxn modelId="{E19907AD-A629-4815-9429-E31D317D7E94}" type="presParOf" srcId="{AEA266D8-C4D9-47D6-A6DC-F7EEEBB55E47}" destId="{7FA95125-9210-4959-BE85-1E28F7F1B06D}" srcOrd="2" destOrd="0" presId="urn:microsoft.com/office/officeart/2005/8/layout/orgChart1"/>
    <dgm:cxn modelId="{BC331507-D2D4-4928-878D-68D94C9525BF}" type="presParOf" srcId="{CC402066-7E04-4971-A022-7697547B93A2}" destId="{EEE76782-3A71-46C5-BB02-1DAF74285471}" srcOrd="2" destOrd="0" presId="urn:microsoft.com/office/officeart/2005/8/layout/orgChart1"/>
    <dgm:cxn modelId="{6CB0CBB8-A16A-4447-BFBF-E3D122315AD4}" type="presParOf" srcId="{CC402066-7E04-4971-A022-7697547B93A2}" destId="{4673D224-A68B-45E6-9E30-B4EB24334250}" srcOrd="3" destOrd="0" presId="urn:microsoft.com/office/officeart/2005/8/layout/orgChart1"/>
    <dgm:cxn modelId="{18FA4D89-6ED5-4F00-98A0-91A3E2BA6503}" type="presParOf" srcId="{4673D224-A68B-45E6-9E30-B4EB24334250}" destId="{65F04892-E2CB-48B0-B84D-B6A4F22EC971}" srcOrd="0" destOrd="0" presId="urn:microsoft.com/office/officeart/2005/8/layout/orgChart1"/>
    <dgm:cxn modelId="{F462C920-B797-43C5-880E-D57F20657DDF}" type="presParOf" srcId="{65F04892-E2CB-48B0-B84D-B6A4F22EC971}" destId="{0F516679-763A-4250-B1E1-F2D630B07E78}" srcOrd="0" destOrd="0" presId="urn:microsoft.com/office/officeart/2005/8/layout/orgChart1"/>
    <dgm:cxn modelId="{CAAE6253-E840-403A-96EE-D76C366789DC}" type="presParOf" srcId="{65F04892-E2CB-48B0-B84D-B6A4F22EC971}" destId="{F5016F60-AAD6-4A1D-8616-D2ED7A418184}" srcOrd="1" destOrd="0" presId="urn:microsoft.com/office/officeart/2005/8/layout/orgChart1"/>
    <dgm:cxn modelId="{DC3160B2-A495-4418-A241-1486B9725B41}" type="presParOf" srcId="{4673D224-A68B-45E6-9E30-B4EB24334250}" destId="{842840B4-981F-4D3A-A6A8-D5851929B691}" srcOrd="1" destOrd="0" presId="urn:microsoft.com/office/officeart/2005/8/layout/orgChart1"/>
    <dgm:cxn modelId="{ABEE9124-FFDC-44DD-ADD6-E1C9601BE3BC}" type="presParOf" srcId="{4673D224-A68B-45E6-9E30-B4EB24334250}" destId="{81FB455A-BB42-4866-A87F-505C91B12217}" srcOrd="2" destOrd="0" presId="urn:microsoft.com/office/officeart/2005/8/layout/orgChart1"/>
    <dgm:cxn modelId="{7D152E53-A210-479B-BCEE-880BA473AD51}" type="presParOf" srcId="{CC402066-7E04-4971-A022-7697547B93A2}" destId="{9B5C549E-FB26-4BA4-BBE7-EB8349F05E6C}" srcOrd="4" destOrd="0" presId="urn:microsoft.com/office/officeart/2005/8/layout/orgChart1"/>
    <dgm:cxn modelId="{C9E083CD-74E1-4CAF-BA4A-37A3752BBB30}" type="presParOf" srcId="{CC402066-7E04-4971-A022-7697547B93A2}" destId="{09F83EE2-6B61-4C81-9EEE-A4303D27CF6E}" srcOrd="5" destOrd="0" presId="urn:microsoft.com/office/officeart/2005/8/layout/orgChart1"/>
    <dgm:cxn modelId="{B1E39395-D98E-48D8-8BE9-A0FEE4480089}" type="presParOf" srcId="{09F83EE2-6B61-4C81-9EEE-A4303D27CF6E}" destId="{70BF7406-AF48-4174-AF89-6DE1726F7481}" srcOrd="0" destOrd="0" presId="urn:microsoft.com/office/officeart/2005/8/layout/orgChart1"/>
    <dgm:cxn modelId="{AF63DB04-9098-4302-98ED-3A4AD508989C}" type="presParOf" srcId="{70BF7406-AF48-4174-AF89-6DE1726F7481}" destId="{66AC6128-96D8-4B9D-B614-DE2D3514F657}" srcOrd="0" destOrd="0" presId="urn:microsoft.com/office/officeart/2005/8/layout/orgChart1"/>
    <dgm:cxn modelId="{BBF05DE6-AB40-4AF3-B9FE-18AEAA545ADB}" type="presParOf" srcId="{70BF7406-AF48-4174-AF89-6DE1726F7481}" destId="{30D296C5-C586-4BB8-A123-47E5629C3EBE}" srcOrd="1" destOrd="0" presId="urn:microsoft.com/office/officeart/2005/8/layout/orgChart1"/>
    <dgm:cxn modelId="{9FFDBF54-CAD0-44C2-BB84-95DCE143D749}" type="presParOf" srcId="{09F83EE2-6B61-4C81-9EEE-A4303D27CF6E}" destId="{EFE1AA5C-FAA9-4DD5-95B4-DA5DC1C97E72}" srcOrd="1" destOrd="0" presId="urn:microsoft.com/office/officeart/2005/8/layout/orgChart1"/>
    <dgm:cxn modelId="{B168A2B4-07D8-4565-962B-DF9784D811DD}" type="presParOf" srcId="{09F83EE2-6B61-4C81-9EEE-A4303D27CF6E}" destId="{13BE8E5F-D0E9-4CA7-9DC1-20B60D649E39}" srcOrd="2" destOrd="0" presId="urn:microsoft.com/office/officeart/2005/8/layout/orgChart1"/>
    <dgm:cxn modelId="{E9AE1AD2-4AE0-486A-AFCD-9C3FDED13FDC}" type="presParOf" srcId="{CC402066-7E04-4971-A022-7697547B93A2}" destId="{7B27998F-8F16-49A8-A8C5-322F6F64B632}" srcOrd="6" destOrd="0" presId="urn:microsoft.com/office/officeart/2005/8/layout/orgChart1"/>
    <dgm:cxn modelId="{B91C8016-840B-4FE4-8766-935E677B8EDA}" type="presParOf" srcId="{CC402066-7E04-4971-A022-7697547B93A2}" destId="{E0931A3D-F0E7-4AEF-BBE6-4DF2EE96FDAF}" srcOrd="7" destOrd="0" presId="urn:microsoft.com/office/officeart/2005/8/layout/orgChart1"/>
    <dgm:cxn modelId="{816692AA-A0D4-47F7-981F-1A9596EB2465}" type="presParOf" srcId="{E0931A3D-F0E7-4AEF-BBE6-4DF2EE96FDAF}" destId="{148C9B95-C55B-4B20-8028-BA4C85285A48}" srcOrd="0" destOrd="0" presId="urn:microsoft.com/office/officeart/2005/8/layout/orgChart1"/>
    <dgm:cxn modelId="{208E1C38-030A-4786-9A85-DE62C194DD3C}" type="presParOf" srcId="{148C9B95-C55B-4B20-8028-BA4C85285A48}" destId="{3FAB1DBA-4D48-4107-814E-93C563201E1B}" srcOrd="0" destOrd="0" presId="urn:microsoft.com/office/officeart/2005/8/layout/orgChart1"/>
    <dgm:cxn modelId="{151AD9A0-C188-4E18-8C87-C145CE599D8F}" type="presParOf" srcId="{148C9B95-C55B-4B20-8028-BA4C85285A48}" destId="{CAE610F8-A9C1-4AEF-8716-D8A052EDF79E}" srcOrd="1" destOrd="0" presId="urn:microsoft.com/office/officeart/2005/8/layout/orgChart1"/>
    <dgm:cxn modelId="{1EFB89BE-2B1F-41C1-B2ED-13E11D51A8F3}" type="presParOf" srcId="{E0931A3D-F0E7-4AEF-BBE6-4DF2EE96FDAF}" destId="{E1925177-42EA-4D75-B9FB-3A7BDBB1224E}" srcOrd="1" destOrd="0" presId="urn:microsoft.com/office/officeart/2005/8/layout/orgChart1"/>
    <dgm:cxn modelId="{88CB6539-213E-456C-90DB-8E18219BE9FA}" type="presParOf" srcId="{E0931A3D-F0E7-4AEF-BBE6-4DF2EE96FDAF}" destId="{00396832-5233-458F-AC20-43D80B658E3E}" srcOrd="2" destOrd="0" presId="urn:microsoft.com/office/officeart/2005/8/layout/orgChart1"/>
    <dgm:cxn modelId="{7C9833D3-1A46-441F-AC56-83B3E841B15E}" type="presParOf" srcId="{A86642A3-BB42-4FCB-BE66-2648B9EA5C6C}" destId="{4B1BA617-D99C-4BFC-A3B8-875959AFA6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9268AC-61F7-4856-A83F-B5F227EAF7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B2AF3B-9B7F-43FF-A2AC-7B45C7D129F0}">
      <dgm:prSet phldrT="[Tekst]" custT="1"/>
      <dgm:spPr/>
      <dgm:t>
        <a:bodyPr/>
        <a:lstStyle/>
        <a:p>
          <a:pPr algn="just"/>
          <a:r>
            <a:rPr lang="pl-PL" sz="1600" dirty="0"/>
            <a:t>Dla każdego podmiotu obowiązanego do składania dokumentów finansowych do Rejestru prowadzi się w systemie teleinformatycznym repozytorium dokumentów finansowych</a:t>
          </a:r>
          <a:endParaRPr lang="en-US" sz="1600" dirty="0"/>
        </a:p>
      </dgm:t>
    </dgm:pt>
    <dgm:pt modelId="{3678CAEB-11BC-4977-8DDC-DAF24C06F784}" type="parTrans" cxnId="{7798B58C-8EE9-4D6A-ADE0-C04FD4EEB5C3}">
      <dgm:prSet/>
      <dgm:spPr/>
      <dgm:t>
        <a:bodyPr/>
        <a:lstStyle/>
        <a:p>
          <a:endParaRPr lang="en-US"/>
        </a:p>
      </dgm:t>
    </dgm:pt>
    <dgm:pt modelId="{516129A6-77E0-4F22-B3A4-96D782D6F10B}" type="sibTrans" cxnId="{7798B58C-8EE9-4D6A-ADE0-C04FD4EEB5C3}">
      <dgm:prSet/>
      <dgm:spPr/>
      <dgm:t>
        <a:bodyPr/>
        <a:lstStyle/>
        <a:p>
          <a:endParaRPr lang="en-US"/>
        </a:p>
      </dgm:t>
    </dgm:pt>
    <dgm:pt modelId="{18B1B88A-43AE-4DCB-B0C1-F6EFC6796314}">
      <dgm:prSet phldrT="[Tekst]" custT="1"/>
      <dgm:spPr/>
      <dgm:t>
        <a:bodyPr/>
        <a:lstStyle/>
        <a:p>
          <a:r>
            <a:rPr lang="pl-PL" sz="1600" dirty="0"/>
            <a:t>Każdy ma prawo przeglądania repozytorium dokumentów finansowych.</a:t>
          </a:r>
          <a:endParaRPr lang="en-US" sz="1600" dirty="0"/>
        </a:p>
      </dgm:t>
    </dgm:pt>
    <dgm:pt modelId="{DC0E0829-BF56-451C-9385-D7DF1055D22D}" type="parTrans" cxnId="{9ABA75B9-62FE-4238-8164-362E3574648A}">
      <dgm:prSet/>
      <dgm:spPr/>
      <dgm:t>
        <a:bodyPr/>
        <a:lstStyle/>
        <a:p>
          <a:endParaRPr lang="en-US"/>
        </a:p>
      </dgm:t>
    </dgm:pt>
    <dgm:pt modelId="{824F4473-8010-4737-914F-61BAC2198ADD}" type="sibTrans" cxnId="{9ABA75B9-62FE-4238-8164-362E3574648A}">
      <dgm:prSet/>
      <dgm:spPr/>
      <dgm:t>
        <a:bodyPr/>
        <a:lstStyle/>
        <a:p>
          <a:endParaRPr lang="en-US"/>
        </a:p>
      </dgm:t>
    </dgm:pt>
    <dgm:pt modelId="{0BB4FBB3-1B12-4FE8-BB22-67C0DCE783F5}">
      <dgm:prSet custT="1"/>
      <dgm:spPr/>
      <dgm:t>
        <a:bodyPr/>
        <a:lstStyle/>
        <a:p>
          <a:pPr algn="just"/>
          <a:r>
            <a:rPr lang="pl-PL" sz="1600" dirty="0"/>
            <a:t>Centralna Informacja bezpłatnie udostępnia dokumenty z repozytorium dokumentów finansowych za pośrednictwem ogólnodostępnych sieci teleinformatycznych.</a:t>
          </a:r>
        </a:p>
      </dgm:t>
    </dgm:pt>
    <dgm:pt modelId="{D458139B-69D9-4215-BEB3-132A7A6842EC}" type="parTrans" cxnId="{F9B3DD5D-F6A6-491A-8FBB-A654DA049200}">
      <dgm:prSet/>
      <dgm:spPr/>
      <dgm:t>
        <a:bodyPr/>
        <a:lstStyle/>
        <a:p>
          <a:endParaRPr lang="en-US"/>
        </a:p>
      </dgm:t>
    </dgm:pt>
    <dgm:pt modelId="{D994DC23-1B68-4E91-93D6-299435FFE4CB}" type="sibTrans" cxnId="{F9B3DD5D-F6A6-491A-8FBB-A654DA049200}">
      <dgm:prSet/>
      <dgm:spPr/>
      <dgm:t>
        <a:bodyPr/>
        <a:lstStyle/>
        <a:p>
          <a:endParaRPr lang="en-US"/>
        </a:p>
      </dgm:t>
    </dgm:pt>
    <dgm:pt modelId="{123CA16E-B830-4128-84EA-BB3714FEBE42}" type="pres">
      <dgm:prSet presAssocID="{039268AC-61F7-4856-A83F-B5F227EAF7CF}" presName="linear" presStyleCnt="0">
        <dgm:presLayoutVars>
          <dgm:dir/>
          <dgm:animLvl val="lvl"/>
          <dgm:resizeHandles val="exact"/>
        </dgm:presLayoutVars>
      </dgm:prSet>
      <dgm:spPr/>
    </dgm:pt>
    <dgm:pt modelId="{E86F40F3-8B1C-4C45-B048-38619F941A5A}" type="pres">
      <dgm:prSet presAssocID="{28B2AF3B-9B7F-43FF-A2AC-7B45C7D129F0}" presName="parentLin" presStyleCnt="0"/>
      <dgm:spPr/>
    </dgm:pt>
    <dgm:pt modelId="{249835D8-C5FA-4974-B7CE-020EB4C6C38F}" type="pres">
      <dgm:prSet presAssocID="{28B2AF3B-9B7F-43FF-A2AC-7B45C7D129F0}" presName="parentLeftMargin" presStyleLbl="node1" presStyleIdx="0" presStyleCnt="3"/>
      <dgm:spPr/>
    </dgm:pt>
    <dgm:pt modelId="{C5FC06C4-B891-457F-985A-161241167A46}" type="pres">
      <dgm:prSet presAssocID="{28B2AF3B-9B7F-43FF-A2AC-7B45C7D129F0}" presName="parentText" presStyleLbl="node1" presStyleIdx="0" presStyleCnt="3">
        <dgm:presLayoutVars>
          <dgm:chMax val="0"/>
          <dgm:bulletEnabled val="1"/>
        </dgm:presLayoutVars>
      </dgm:prSet>
      <dgm:spPr/>
    </dgm:pt>
    <dgm:pt modelId="{DCCC3071-A9CC-4FAD-9086-CE3BC82A1E20}" type="pres">
      <dgm:prSet presAssocID="{28B2AF3B-9B7F-43FF-A2AC-7B45C7D129F0}" presName="negativeSpace" presStyleCnt="0"/>
      <dgm:spPr/>
    </dgm:pt>
    <dgm:pt modelId="{A42AF3F7-5F87-40B3-A7EA-91982E0E1FBF}" type="pres">
      <dgm:prSet presAssocID="{28B2AF3B-9B7F-43FF-A2AC-7B45C7D129F0}" presName="childText" presStyleLbl="conFgAcc1" presStyleIdx="0" presStyleCnt="3">
        <dgm:presLayoutVars>
          <dgm:bulletEnabled val="1"/>
        </dgm:presLayoutVars>
      </dgm:prSet>
      <dgm:spPr/>
    </dgm:pt>
    <dgm:pt modelId="{C979C820-7B52-426D-8CD2-D99BC66E04CE}" type="pres">
      <dgm:prSet presAssocID="{516129A6-77E0-4F22-B3A4-96D782D6F10B}" presName="spaceBetweenRectangles" presStyleCnt="0"/>
      <dgm:spPr/>
    </dgm:pt>
    <dgm:pt modelId="{EBD2913F-AB36-419D-BB86-B1DC1BA38A49}" type="pres">
      <dgm:prSet presAssocID="{18B1B88A-43AE-4DCB-B0C1-F6EFC6796314}" presName="parentLin" presStyleCnt="0"/>
      <dgm:spPr/>
    </dgm:pt>
    <dgm:pt modelId="{D93C2AA7-5AC6-42FD-A957-4534AFC3E93C}" type="pres">
      <dgm:prSet presAssocID="{18B1B88A-43AE-4DCB-B0C1-F6EFC6796314}" presName="parentLeftMargin" presStyleLbl="node1" presStyleIdx="0" presStyleCnt="3"/>
      <dgm:spPr/>
    </dgm:pt>
    <dgm:pt modelId="{D87C0EC6-8BCD-4B19-BC67-CFF12657E138}" type="pres">
      <dgm:prSet presAssocID="{18B1B88A-43AE-4DCB-B0C1-F6EFC6796314}" presName="parentText" presStyleLbl="node1" presStyleIdx="1" presStyleCnt="3">
        <dgm:presLayoutVars>
          <dgm:chMax val="0"/>
          <dgm:bulletEnabled val="1"/>
        </dgm:presLayoutVars>
      </dgm:prSet>
      <dgm:spPr/>
    </dgm:pt>
    <dgm:pt modelId="{D25E74D4-4F86-4DCF-B7B0-76324A995214}" type="pres">
      <dgm:prSet presAssocID="{18B1B88A-43AE-4DCB-B0C1-F6EFC6796314}" presName="negativeSpace" presStyleCnt="0"/>
      <dgm:spPr/>
    </dgm:pt>
    <dgm:pt modelId="{D4FE4BDA-8F62-4982-9161-8C33D05508F2}" type="pres">
      <dgm:prSet presAssocID="{18B1B88A-43AE-4DCB-B0C1-F6EFC6796314}" presName="childText" presStyleLbl="conFgAcc1" presStyleIdx="1" presStyleCnt="3">
        <dgm:presLayoutVars>
          <dgm:bulletEnabled val="1"/>
        </dgm:presLayoutVars>
      </dgm:prSet>
      <dgm:spPr/>
    </dgm:pt>
    <dgm:pt modelId="{236EB3BA-8918-460F-852F-C2C9FF129DAD}" type="pres">
      <dgm:prSet presAssocID="{824F4473-8010-4737-914F-61BAC2198ADD}" presName="spaceBetweenRectangles" presStyleCnt="0"/>
      <dgm:spPr/>
    </dgm:pt>
    <dgm:pt modelId="{8E381B89-532D-4015-BF3D-D6EA41856EB4}" type="pres">
      <dgm:prSet presAssocID="{0BB4FBB3-1B12-4FE8-BB22-67C0DCE783F5}" presName="parentLin" presStyleCnt="0"/>
      <dgm:spPr/>
    </dgm:pt>
    <dgm:pt modelId="{34AF38ED-2029-4FF7-BE61-B67822D67B7D}" type="pres">
      <dgm:prSet presAssocID="{0BB4FBB3-1B12-4FE8-BB22-67C0DCE783F5}" presName="parentLeftMargin" presStyleLbl="node1" presStyleIdx="1" presStyleCnt="3"/>
      <dgm:spPr/>
    </dgm:pt>
    <dgm:pt modelId="{B0CFAE53-7CA0-4BC3-BE84-EB5226C6A8B0}" type="pres">
      <dgm:prSet presAssocID="{0BB4FBB3-1B12-4FE8-BB22-67C0DCE783F5}" presName="parentText" presStyleLbl="node1" presStyleIdx="2" presStyleCnt="3">
        <dgm:presLayoutVars>
          <dgm:chMax val="0"/>
          <dgm:bulletEnabled val="1"/>
        </dgm:presLayoutVars>
      </dgm:prSet>
      <dgm:spPr/>
    </dgm:pt>
    <dgm:pt modelId="{4266EA61-A62C-42A0-AC61-7F5A2B58648D}" type="pres">
      <dgm:prSet presAssocID="{0BB4FBB3-1B12-4FE8-BB22-67C0DCE783F5}" presName="negativeSpace" presStyleCnt="0"/>
      <dgm:spPr/>
    </dgm:pt>
    <dgm:pt modelId="{C08D18EF-29F7-4928-8951-4501C66F08C5}" type="pres">
      <dgm:prSet presAssocID="{0BB4FBB3-1B12-4FE8-BB22-67C0DCE783F5}" presName="childText" presStyleLbl="conFgAcc1" presStyleIdx="2" presStyleCnt="3">
        <dgm:presLayoutVars>
          <dgm:bulletEnabled val="1"/>
        </dgm:presLayoutVars>
      </dgm:prSet>
      <dgm:spPr/>
    </dgm:pt>
  </dgm:ptLst>
  <dgm:cxnLst>
    <dgm:cxn modelId="{F9B3DD5D-F6A6-491A-8FBB-A654DA049200}" srcId="{039268AC-61F7-4856-A83F-B5F227EAF7CF}" destId="{0BB4FBB3-1B12-4FE8-BB22-67C0DCE783F5}" srcOrd="2" destOrd="0" parTransId="{D458139B-69D9-4215-BEB3-132A7A6842EC}" sibTransId="{D994DC23-1B68-4E91-93D6-299435FFE4CB}"/>
    <dgm:cxn modelId="{2506ED88-9C81-48D2-A887-F7C8B4B7BD39}" type="presOf" srcId="{18B1B88A-43AE-4DCB-B0C1-F6EFC6796314}" destId="{D87C0EC6-8BCD-4B19-BC67-CFF12657E138}" srcOrd="1" destOrd="0" presId="urn:microsoft.com/office/officeart/2005/8/layout/list1"/>
    <dgm:cxn modelId="{7798B58C-8EE9-4D6A-ADE0-C04FD4EEB5C3}" srcId="{039268AC-61F7-4856-A83F-B5F227EAF7CF}" destId="{28B2AF3B-9B7F-43FF-A2AC-7B45C7D129F0}" srcOrd="0" destOrd="0" parTransId="{3678CAEB-11BC-4977-8DDC-DAF24C06F784}" sibTransId="{516129A6-77E0-4F22-B3A4-96D782D6F10B}"/>
    <dgm:cxn modelId="{7E6C4690-3B77-4DDF-AD29-76932474CC87}" type="presOf" srcId="{28B2AF3B-9B7F-43FF-A2AC-7B45C7D129F0}" destId="{249835D8-C5FA-4974-B7CE-020EB4C6C38F}" srcOrd="0" destOrd="0" presId="urn:microsoft.com/office/officeart/2005/8/layout/list1"/>
    <dgm:cxn modelId="{7D13C690-1DD9-454C-83AD-B7B3AA7CC22C}" type="presOf" srcId="{0BB4FBB3-1B12-4FE8-BB22-67C0DCE783F5}" destId="{B0CFAE53-7CA0-4BC3-BE84-EB5226C6A8B0}" srcOrd="1" destOrd="0" presId="urn:microsoft.com/office/officeart/2005/8/layout/list1"/>
    <dgm:cxn modelId="{B2E919A9-B7BB-4F8D-891D-0780F179EE18}" type="presOf" srcId="{18B1B88A-43AE-4DCB-B0C1-F6EFC6796314}" destId="{D93C2AA7-5AC6-42FD-A957-4534AFC3E93C}" srcOrd="0" destOrd="0" presId="urn:microsoft.com/office/officeart/2005/8/layout/list1"/>
    <dgm:cxn modelId="{9ABA75B9-62FE-4238-8164-362E3574648A}" srcId="{039268AC-61F7-4856-A83F-B5F227EAF7CF}" destId="{18B1B88A-43AE-4DCB-B0C1-F6EFC6796314}" srcOrd="1" destOrd="0" parTransId="{DC0E0829-BF56-451C-9385-D7DF1055D22D}" sibTransId="{824F4473-8010-4737-914F-61BAC2198ADD}"/>
    <dgm:cxn modelId="{8D441AC9-729C-432B-AFA5-27F077BD8603}" type="presOf" srcId="{28B2AF3B-9B7F-43FF-A2AC-7B45C7D129F0}" destId="{C5FC06C4-B891-457F-985A-161241167A46}" srcOrd="1" destOrd="0" presId="urn:microsoft.com/office/officeart/2005/8/layout/list1"/>
    <dgm:cxn modelId="{3C6878CA-8465-4737-AAD2-A59E3DE6739A}" type="presOf" srcId="{0BB4FBB3-1B12-4FE8-BB22-67C0DCE783F5}" destId="{34AF38ED-2029-4FF7-BE61-B67822D67B7D}" srcOrd="0" destOrd="0" presId="urn:microsoft.com/office/officeart/2005/8/layout/list1"/>
    <dgm:cxn modelId="{8BB8F7D6-5C55-47AC-939A-39EE3E26DE18}" type="presOf" srcId="{039268AC-61F7-4856-A83F-B5F227EAF7CF}" destId="{123CA16E-B830-4128-84EA-BB3714FEBE42}" srcOrd="0" destOrd="0" presId="urn:microsoft.com/office/officeart/2005/8/layout/list1"/>
    <dgm:cxn modelId="{AEE8A90D-D75E-436A-8E74-764C261D4B11}" type="presParOf" srcId="{123CA16E-B830-4128-84EA-BB3714FEBE42}" destId="{E86F40F3-8B1C-4C45-B048-38619F941A5A}" srcOrd="0" destOrd="0" presId="urn:microsoft.com/office/officeart/2005/8/layout/list1"/>
    <dgm:cxn modelId="{64E500CA-3C4F-425B-929C-43D9C629BA81}" type="presParOf" srcId="{E86F40F3-8B1C-4C45-B048-38619F941A5A}" destId="{249835D8-C5FA-4974-B7CE-020EB4C6C38F}" srcOrd="0" destOrd="0" presId="urn:microsoft.com/office/officeart/2005/8/layout/list1"/>
    <dgm:cxn modelId="{3C8C4316-9845-4D68-BBDF-87672B0849E8}" type="presParOf" srcId="{E86F40F3-8B1C-4C45-B048-38619F941A5A}" destId="{C5FC06C4-B891-457F-985A-161241167A46}" srcOrd="1" destOrd="0" presId="urn:microsoft.com/office/officeart/2005/8/layout/list1"/>
    <dgm:cxn modelId="{A364D798-549F-40C1-A28E-D925E52C2079}" type="presParOf" srcId="{123CA16E-B830-4128-84EA-BB3714FEBE42}" destId="{DCCC3071-A9CC-4FAD-9086-CE3BC82A1E20}" srcOrd="1" destOrd="0" presId="urn:microsoft.com/office/officeart/2005/8/layout/list1"/>
    <dgm:cxn modelId="{D85D71C8-8A22-4A59-A67F-B9F7FBB00759}" type="presParOf" srcId="{123CA16E-B830-4128-84EA-BB3714FEBE42}" destId="{A42AF3F7-5F87-40B3-A7EA-91982E0E1FBF}" srcOrd="2" destOrd="0" presId="urn:microsoft.com/office/officeart/2005/8/layout/list1"/>
    <dgm:cxn modelId="{7C03A20A-F702-4BBD-863F-D6A28430B85D}" type="presParOf" srcId="{123CA16E-B830-4128-84EA-BB3714FEBE42}" destId="{C979C820-7B52-426D-8CD2-D99BC66E04CE}" srcOrd="3" destOrd="0" presId="urn:microsoft.com/office/officeart/2005/8/layout/list1"/>
    <dgm:cxn modelId="{19140815-13E9-4292-879F-64DB2CA183A8}" type="presParOf" srcId="{123CA16E-B830-4128-84EA-BB3714FEBE42}" destId="{EBD2913F-AB36-419D-BB86-B1DC1BA38A49}" srcOrd="4" destOrd="0" presId="urn:microsoft.com/office/officeart/2005/8/layout/list1"/>
    <dgm:cxn modelId="{0A2764E9-2359-4F14-927D-ACDF761A8841}" type="presParOf" srcId="{EBD2913F-AB36-419D-BB86-B1DC1BA38A49}" destId="{D93C2AA7-5AC6-42FD-A957-4534AFC3E93C}" srcOrd="0" destOrd="0" presId="urn:microsoft.com/office/officeart/2005/8/layout/list1"/>
    <dgm:cxn modelId="{2EB24D3B-FD82-4312-A17B-A5CDAB9E9CD6}" type="presParOf" srcId="{EBD2913F-AB36-419D-BB86-B1DC1BA38A49}" destId="{D87C0EC6-8BCD-4B19-BC67-CFF12657E138}" srcOrd="1" destOrd="0" presId="urn:microsoft.com/office/officeart/2005/8/layout/list1"/>
    <dgm:cxn modelId="{7F980EEA-CD1D-4D20-AB63-6B00ED3C30B6}" type="presParOf" srcId="{123CA16E-B830-4128-84EA-BB3714FEBE42}" destId="{D25E74D4-4F86-4DCF-B7B0-76324A995214}" srcOrd="5" destOrd="0" presId="urn:microsoft.com/office/officeart/2005/8/layout/list1"/>
    <dgm:cxn modelId="{7B837852-058E-40C0-A6AC-9D3A3EDB8E38}" type="presParOf" srcId="{123CA16E-B830-4128-84EA-BB3714FEBE42}" destId="{D4FE4BDA-8F62-4982-9161-8C33D05508F2}" srcOrd="6" destOrd="0" presId="urn:microsoft.com/office/officeart/2005/8/layout/list1"/>
    <dgm:cxn modelId="{95AAAB85-8113-46EF-B0C5-0016F6CA0BAB}" type="presParOf" srcId="{123CA16E-B830-4128-84EA-BB3714FEBE42}" destId="{236EB3BA-8918-460F-852F-C2C9FF129DAD}" srcOrd="7" destOrd="0" presId="urn:microsoft.com/office/officeart/2005/8/layout/list1"/>
    <dgm:cxn modelId="{487B7456-F37D-4392-96F9-3D078A4018D7}" type="presParOf" srcId="{123CA16E-B830-4128-84EA-BB3714FEBE42}" destId="{8E381B89-532D-4015-BF3D-D6EA41856EB4}" srcOrd="8" destOrd="0" presId="urn:microsoft.com/office/officeart/2005/8/layout/list1"/>
    <dgm:cxn modelId="{9BFC2495-EEC0-49B8-A325-F08B47741880}" type="presParOf" srcId="{8E381B89-532D-4015-BF3D-D6EA41856EB4}" destId="{34AF38ED-2029-4FF7-BE61-B67822D67B7D}" srcOrd="0" destOrd="0" presId="urn:microsoft.com/office/officeart/2005/8/layout/list1"/>
    <dgm:cxn modelId="{110589AF-26F4-4FC1-ACBC-7626901E9C7A}" type="presParOf" srcId="{8E381B89-532D-4015-BF3D-D6EA41856EB4}" destId="{B0CFAE53-7CA0-4BC3-BE84-EB5226C6A8B0}" srcOrd="1" destOrd="0" presId="urn:microsoft.com/office/officeart/2005/8/layout/list1"/>
    <dgm:cxn modelId="{33212751-C421-4D63-BA70-610590240F56}" type="presParOf" srcId="{123CA16E-B830-4128-84EA-BB3714FEBE42}" destId="{4266EA61-A62C-42A0-AC61-7F5A2B58648D}" srcOrd="9" destOrd="0" presId="urn:microsoft.com/office/officeart/2005/8/layout/list1"/>
    <dgm:cxn modelId="{D90661ED-FFD5-409F-B522-2F3A6A7F98E3}" type="presParOf" srcId="{123CA16E-B830-4128-84EA-BB3714FEBE42}" destId="{C08D18EF-29F7-4928-8951-4501C66F08C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A5953E-6564-49E1-9B19-F4A02D3D04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564AB0-5316-409D-BF05-625C84625149}">
      <dgm:prSet/>
      <dgm:spPr/>
      <dgm:t>
        <a:bodyPr/>
        <a:lstStyle/>
        <a:p>
          <a:r>
            <a:rPr lang="pl-PL" dirty="0"/>
            <a:t>Dla podmiotu wpisanego do Rejestru prowadzi się odrębne akta rejestrowe obejmujące w szczególności dokumenty stanowiące podstawę wpisu.</a:t>
          </a:r>
        </a:p>
      </dgm:t>
    </dgm:pt>
    <dgm:pt modelId="{750F491E-AE24-43CC-ADB0-5446DB1735B0}" type="parTrans" cxnId="{5C3C66ED-C04A-4E16-9CBD-A86284427EC8}">
      <dgm:prSet/>
      <dgm:spPr/>
      <dgm:t>
        <a:bodyPr/>
        <a:lstStyle/>
        <a:p>
          <a:endParaRPr lang="en-US"/>
        </a:p>
      </dgm:t>
    </dgm:pt>
    <dgm:pt modelId="{853E77DC-0D65-428D-8B21-53FCFBCC6EC4}" type="sibTrans" cxnId="{5C3C66ED-C04A-4E16-9CBD-A86284427EC8}">
      <dgm:prSet/>
      <dgm:spPr/>
      <dgm:t>
        <a:bodyPr/>
        <a:lstStyle/>
        <a:p>
          <a:endParaRPr lang="en-US"/>
        </a:p>
      </dgm:t>
    </dgm:pt>
    <dgm:pt modelId="{7554217B-7746-477E-B601-801A0BE3B644}">
      <dgm:prSet/>
      <dgm:spPr/>
      <dgm:t>
        <a:bodyPr/>
        <a:lstStyle/>
        <a:p>
          <a:r>
            <a:rPr lang="pl-PL" dirty="0"/>
            <a:t> Akta rejestrowe dla podmiotów wpisanych do rejestru przedsiębiorców prowadzi się wyłącznie w systemie teleinformatycznym.</a:t>
          </a:r>
        </a:p>
      </dgm:t>
    </dgm:pt>
    <dgm:pt modelId="{DFBC82E9-5CF0-4C25-B0C0-8094DA8A01DE}" type="parTrans" cxnId="{BBB0B41D-3156-41EA-9D3D-E137BBEF3208}">
      <dgm:prSet/>
      <dgm:spPr/>
      <dgm:t>
        <a:bodyPr/>
        <a:lstStyle/>
        <a:p>
          <a:endParaRPr lang="en-US"/>
        </a:p>
      </dgm:t>
    </dgm:pt>
    <dgm:pt modelId="{EF43724A-9109-4A9F-8DEA-C0A0AA879D17}" type="sibTrans" cxnId="{BBB0B41D-3156-41EA-9D3D-E137BBEF3208}">
      <dgm:prSet/>
      <dgm:spPr/>
      <dgm:t>
        <a:bodyPr/>
        <a:lstStyle/>
        <a:p>
          <a:endParaRPr lang="en-US"/>
        </a:p>
      </dgm:t>
    </dgm:pt>
    <dgm:pt modelId="{63629546-8488-4BEA-B1CA-B347E5C17D36}">
      <dgm:prSet/>
      <dgm:spPr/>
      <dgm:t>
        <a:bodyPr/>
        <a:lstStyle/>
        <a:p>
          <a:r>
            <a:rPr lang="pl-PL" dirty="0"/>
            <a:t> Akta rejestrowe prowadzone w postaci papierowej nie podlegają przetworzeniu na akta prowadzone w systemie teleinformatycznym. </a:t>
          </a:r>
        </a:p>
      </dgm:t>
    </dgm:pt>
    <dgm:pt modelId="{F2A042E5-CE2B-435B-84EB-02977BC975BF}" type="parTrans" cxnId="{DE64F7B7-8373-4686-B838-DCD836E622F9}">
      <dgm:prSet/>
      <dgm:spPr/>
      <dgm:t>
        <a:bodyPr/>
        <a:lstStyle/>
        <a:p>
          <a:endParaRPr lang="en-US"/>
        </a:p>
      </dgm:t>
    </dgm:pt>
    <dgm:pt modelId="{8FC5296F-B9C8-42A2-831E-65E2C2C96CDA}" type="sibTrans" cxnId="{DE64F7B7-8373-4686-B838-DCD836E622F9}">
      <dgm:prSet/>
      <dgm:spPr/>
      <dgm:t>
        <a:bodyPr/>
        <a:lstStyle/>
        <a:p>
          <a:endParaRPr lang="en-US"/>
        </a:p>
      </dgm:t>
    </dgm:pt>
    <dgm:pt modelId="{21DEE8C0-1E3E-48AC-ABA5-55176C87CB0A}">
      <dgm:prSet/>
      <dgm:spPr/>
      <dgm:t>
        <a:bodyPr/>
        <a:lstStyle/>
        <a:p>
          <a:r>
            <a:rPr lang="pl-PL"/>
            <a:t>Akta </a:t>
          </a:r>
          <a:r>
            <a:rPr lang="pl-PL" dirty="0"/>
            <a:t>rejestrowe prowadzone w systemie teleinformatycznym nie podlegają przetworzeniu na postać papierową.</a:t>
          </a:r>
        </a:p>
      </dgm:t>
    </dgm:pt>
    <dgm:pt modelId="{19DC3CD2-03AF-4096-9877-FDDFD8E57513}" type="parTrans" cxnId="{9EB671AE-AAA8-4C46-96ED-BF79C4AA64E8}">
      <dgm:prSet/>
      <dgm:spPr/>
      <dgm:t>
        <a:bodyPr/>
        <a:lstStyle/>
        <a:p>
          <a:endParaRPr lang="en-US"/>
        </a:p>
      </dgm:t>
    </dgm:pt>
    <dgm:pt modelId="{B960D01D-C11F-467C-BEB8-9EEE2AAF609B}" type="sibTrans" cxnId="{9EB671AE-AAA8-4C46-96ED-BF79C4AA64E8}">
      <dgm:prSet/>
      <dgm:spPr/>
      <dgm:t>
        <a:bodyPr/>
        <a:lstStyle/>
        <a:p>
          <a:endParaRPr lang="en-US"/>
        </a:p>
      </dgm:t>
    </dgm:pt>
    <dgm:pt modelId="{A5202126-43B0-48E6-9CA3-27D933B8178F}" type="pres">
      <dgm:prSet presAssocID="{3AA5953E-6564-49E1-9B19-F4A02D3D042E}" presName="linear" presStyleCnt="0">
        <dgm:presLayoutVars>
          <dgm:animLvl val="lvl"/>
          <dgm:resizeHandles val="exact"/>
        </dgm:presLayoutVars>
      </dgm:prSet>
      <dgm:spPr/>
    </dgm:pt>
    <dgm:pt modelId="{FE8045E1-1F7D-4159-8D40-0B2604D1D952}" type="pres">
      <dgm:prSet presAssocID="{4A564AB0-5316-409D-BF05-625C84625149}" presName="parentText" presStyleLbl="node1" presStyleIdx="0" presStyleCnt="4">
        <dgm:presLayoutVars>
          <dgm:chMax val="0"/>
          <dgm:bulletEnabled val="1"/>
        </dgm:presLayoutVars>
      </dgm:prSet>
      <dgm:spPr/>
    </dgm:pt>
    <dgm:pt modelId="{CFBF7666-3325-4098-BAF0-D89D36E0B7E6}" type="pres">
      <dgm:prSet presAssocID="{853E77DC-0D65-428D-8B21-53FCFBCC6EC4}" presName="spacer" presStyleCnt="0"/>
      <dgm:spPr/>
    </dgm:pt>
    <dgm:pt modelId="{0327D077-2C63-4A9D-8A00-7B6770D44BF7}" type="pres">
      <dgm:prSet presAssocID="{7554217B-7746-477E-B601-801A0BE3B644}" presName="parentText" presStyleLbl="node1" presStyleIdx="1" presStyleCnt="4">
        <dgm:presLayoutVars>
          <dgm:chMax val="0"/>
          <dgm:bulletEnabled val="1"/>
        </dgm:presLayoutVars>
      </dgm:prSet>
      <dgm:spPr/>
    </dgm:pt>
    <dgm:pt modelId="{2CBEB5B2-5B04-4143-9D16-8EB2D727A3F2}" type="pres">
      <dgm:prSet presAssocID="{EF43724A-9109-4A9F-8DEA-C0A0AA879D17}" presName="spacer" presStyleCnt="0"/>
      <dgm:spPr/>
    </dgm:pt>
    <dgm:pt modelId="{AC822A0F-1233-484D-B10B-B8FB6FA18921}" type="pres">
      <dgm:prSet presAssocID="{63629546-8488-4BEA-B1CA-B347E5C17D36}" presName="parentText" presStyleLbl="node1" presStyleIdx="2" presStyleCnt="4">
        <dgm:presLayoutVars>
          <dgm:chMax val="0"/>
          <dgm:bulletEnabled val="1"/>
        </dgm:presLayoutVars>
      </dgm:prSet>
      <dgm:spPr/>
    </dgm:pt>
    <dgm:pt modelId="{D42555AA-6693-4592-BC1B-17C85653D93E}" type="pres">
      <dgm:prSet presAssocID="{8FC5296F-B9C8-42A2-831E-65E2C2C96CDA}" presName="spacer" presStyleCnt="0"/>
      <dgm:spPr/>
    </dgm:pt>
    <dgm:pt modelId="{BC9F545C-6C69-43BF-BF08-DD9BF7C3901B}" type="pres">
      <dgm:prSet presAssocID="{21DEE8C0-1E3E-48AC-ABA5-55176C87CB0A}" presName="parentText" presStyleLbl="node1" presStyleIdx="3" presStyleCnt="4">
        <dgm:presLayoutVars>
          <dgm:chMax val="0"/>
          <dgm:bulletEnabled val="1"/>
        </dgm:presLayoutVars>
      </dgm:prSet>
      <dgm:spPr/>
    </dgm:pt>
  </dgm:ptLst>
  <dgm:cxnLst>
    <dgm:cxn modelId="{87C34602-29F9-48A4-90EB-9FA7A8165EE4}" type="presOf" srcId="{4A564AB0-5316-409D-BF05-625C84625149}" destId="{FE8045E1-1F7D-4159-8D40-0B2604D1D952}" srcOrd="0" destOrd="0" presId="urn:microsoft.com/office/officeart/2005/8/layout/vList2"/>
    <dgm:cxn modelId="{BBB0B41D-3156-41EA-9D3D-E137BBEF3208}" srcId="{3AA5953E-6564-49E1-9B19-F4A02D3D042E}" destId="{7554217B-7746-477E-B601-801A0BE3B644}" srcOrd="1" destOrd="0" parTransId="{DFBC82E9-5CF0-4C25-B0C0-8094DA8A01DE}" sibTransId="{EF43724A-9109-4A9F-8DEA-C0A0AA879D17}"/>
    <dgm:cxn modelId="{415A6683-8F54-4AB9-811A-5159B3C31074}" type="presOf" srcId="{63629546-8488-4BEA-B1CA-B347E5C17D36}" destId="{AC822A0F-1233-484D-B10B-B8FB6FA18921}" srcOrd="0" destOrd="0" presId="urn:microsoft.com/office/officeart/2005/8/layout/vList2"/>
    <dgm:cxn modelId="{3473CA8B-1599-4939-A4A0-840D4D33C71D}" type="presOf" srcId="{21DEE8C0-1E3E-48AC-ABA5-55176C87CB0A}" destId="{BC9F545C-6C69-43BF-BF08-DD9BF7C3901B}" srcOrd="0" destOrd="0" presId="urn:microsoft.com/office/officeart/2005/8/layout/vList2"/>
    <dgm:cxn modelId="{9EB671AE-AAA8-4C46-96ED-BF79C4AA64E8}" srcId="{3AA5953E-6564-49E1-9B19-F4A02D3D042E}" destId="{21DEE8C0-1E3E-48AC-ABA5-55176C87CB0A}" srcOrd="3" destOrd="0" parTransId="{19DC3CD2-03AF-4096-9877-FDDFD8E57513}" sibTransId="{B960D01D-C11F-467C-BEB8-9EEE2AAF609B}"/>
    <dgm:cxn modelId="{DE64F7B7-8373-4686-B838-DCD836E622F9}" srcId="{3AA5953E-6564-49E1-9B19-F4A02D3D042E}" destId="{63629546-8488-4BEA-B1CA-B347E5C17D36}" srcOrd="2" destOrd="0" parTransId="{F2A042E5-CE2B-435B-84EB-02977BC975BF}" sibTransId="{8FC5296F-B9C8-42A2-831E-65E2C2C96CDA}"/>
    <dgm:cxn modelId="{0AF31AE2-8DE9-4A9E-BBA4-674763C07CA0}" type="presOf" srcId="{3AA5953E-6564-49E1-9B19-F4A02D3D042E}" destId="{A5202126-43B0-48E6-9CA3-27D933B8178F}" srcOrd="0" destOrd="0" presId="urn:microsoft.com/office/officeart/2005/8/layout/vList2"/>
    <dgm:cxn modelId="{5C3C66ED-C04A-4E16-9CBD-A86284427EC8}" srcId="{3AA5953E-6564-49E1-9B19-F4A02D3D042E}" destId="{4A564AB0-5316-409D-BF05-625C84625149}" srcOrd="0" destOrd="0" parTransId="{750F491E-AE24-43CC-ADB0-5446DB1735B0}" sibTransId="{853E77DC-0D65-428D-8B21-53FCFBCC6EC4}"/>
    <dgm:cxn modelId="{668AACFF-D3DB-49D2-A9D4-D6F14BDB499B}" type="presOf" srcId="{7554217B-7746-477E-B601-801A0BE3B644}" destId="{0327D077-2C63-4A9D-8A00-7B6770D44BF7}" srcOrd="0" destOrd="0" presId="urn:microsoft.com/office/officeart/2005/8/layout/vList2"/>
    <dgm:cxn modelId="{F9214057-DEE9-4D57-8FEF-6C4496D3F5FC}" type="presParOf" srcId="{A5202126-43B0-48E6-9CA3-27D933B8178F}" destId="{FE8045E1-1F7D-4159-8D40-0B2604D1D952}" srcOrd="0" destOrd="0" presId="urn:microsoft.com/office/officeart/2005/8/layout/vList2"/>
    <dgm:cxn modelId="{BF328083-D5A7-42BA-B727-3BE0C8A29625}" type="presParOf" srcId="{A5202126-43B0-48E6-9CA3-27D933B8178F}" destId="{CFBF7666-3325-4098-BAF0-D89D36E0B7E6}" srcOrd="1" destOrd="0" presId="urn:microsoft.com/office/officeart/2005/8/layout/vList2"/>
    <dgm:cxn modelId="{8F4682C8-8DB4-4ACB-96E3-A28DC2235D1F}" type="presParOf" srcId="{A5202126-43B0-48E6-9CA3-27D933B8178F}" destId="{0327D077-2C63-4A9D-8A00-7B6770D44BF7}" srcOrd="2" destOrd="0" presId="urn:microsoft.com/office/officeart/2005/8/layout/vList2"/>
    <dgm:cxn modelId="{FD5A04DA-9812-4688-B9CB-D285FA37DADF}" type="presParOf" srcId="{A5202126-43B0-48E6-9CA3-27D933B8178F}" destId="{2CBEB5B2-5B04-4143-9D16-8EB2D727A3F2}" srcOrd="3" destOrd="0" presId="urn:microsoft.com/office/officeart/2005/8/layout/vList2"/>
    <dgm:cxn modelId="{727E9377-639E-4969-9C8D-46A5256DF5E2}" type="presParOf" srcId="{A5202126-43B0-48E6-9CA3-27D933B8178F}" destId="{AC822A0F-1233-484D-B10B-B8FB6FA18921}" srcOrd="4" destOrd="0" presId="urn:microsoft.com/office/officeart/2005/8/layout/vList2"/>
    <dgm:cxn modelId="{F9B8533D-C644-409D-A655-6F4E991D668C}" type="presParOf" srcId="{A5202126-43B0-48E6-9CA3-27D933B8178F}" destId="{D42555AA-6693-4592-BC1B-17C85653D93E}" srcOrd="5" destOrd="0" presId="urn:microsoft.com/office/officeart/2005/8/layout/vList2"/>
    <dgm:cxn modelId="{5DA13ED7-CA9C-4AF4-9EA7-F35482BF9B2A}" type="presParOf" srcId="{A5202126-43B0-48E6-9CA3-27D933B8178F}" destId="{BC9F545C-6C69-43BF-BF08-DD9BF7C3901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933F5-30EA-4FA2-825C-AFA9382B9DB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96F7AE5-1311-4914-99FB-9439B7BDE2D4}">
      <dgm:prSet/>
      <dgm:spPr/>
      <dgm:t>
        <a:bodyPr/>
        <a:lstStyle/>
        <a:p>
          <a:r>
            <a:rPr lang="pl-PL"/>
            <a:t>Funkcja rejestru</a:t>
          </a:r>
        </a:p>
      </dgm:t>
    </dgm:pt>
    <dgm:pt modelId="{617D884F-BC0D-492D-85D5-94DF927D83A1}" type="parTrans" cxnId="{D5E1B094-6FE8-42BB-B93C-C123F1F34B83}">
      <dgm:prSet/>
      <dgm:spPr/>
      <dgm:t>
        <a:bodyPr/>
        <a:lstStyle/>
        <a:p>
          <a:endParaRPr lang="en-US"/>
        </a:p>
      </dgm:t>
    </dgm:pt>
    <dgm:pt modelId="{1EA41CDB-DFC9-4270-AEBA-989536E9F5B5}" type="sibTrans" cxnId="{D5E1B094-6FE8-42BB-B93C-C123F1F34B83}">
      <dgm:prSet/>
      <dgm:spPr/>
      <dgm:t>
        <a:bodyPr/>
        <a:lstStyle/>
        <a:p>
          <a:endParaRPr lang="en-US"/>
        </a:p>
      </dgm:t>
    </dgm:pt>
    <dgm:pt modelId="{4FF38DBF-EDA7-4965-889C-DD9A441529E2}">
      <dgm:prSet/>
      <dgm:spPr/>
      <dgm:t>
        <a:bodyPr/>
        <a:lstStyle/>
        <a:p>
          <a:r>
            <a:rPr lang="pl-PL"/>
            <a:t>Funkcja informacyjna</a:t>
          </a:r>
        </a:p>
      </dgm:t>
    </dgm:pt>
    <dgm:pt modelId="{373C9AD5-EE46-4E89-8B6E-92BF98FE6AD5}" type="parTrans" cxnId="{A8922227-3059-4CBA-A3A0-D24B3C96F4A4}">
      <dgm:prSet/>
      <dgm:spPr/>
      <dgm:t>
        <a:bodyPr/>
        <a:lstStyle/>
        <a:p>
          <a:endParaRPr lang="en-US"/>
        </a:p>
      </dgm:t>
    </dgm:pt>
    <dgm:pt modelId="{3917F005-E0E3-4FE0-A6C5-7A636391E676}" type="sibTrans" cxnId="{A8922227-3059-4CBA-A3A0-D24B3C96F4A4}">
      <dgm:prSet/>
      <dgm:spPr/>
      <dgm:t>
        <a:bodyPr/>
        <a:lstStyle/>
        <a:p>
          <a:endParaRPr lang="en-US"/>
        </a:p>
      </dgm:t>
    </dgm:pt>
    <dgm:pt modelId="{74D62947-FEBE-402B-A12C-FD428AC55899}">
      <dgm:prSet/>
      <dgm:spPr/>
      <dgm:t>
        <a:bodyPr/>
        <a:lstStyle/>
        <a:p>
          <a:r>
            <a:rPr lang="pl-PL"/>
            <a:t>Funkcja komunikacyjna (doręczenia pism i innych dokumentów) </a:t>
          </a:r>
        </a:p>
      </dgm:t>
    </dgm:pt>
    <dgm:pt modelId="{02CA7792-C5A9-4666-8F69-5325BDE1F7DA}" type="parTrans" cxnId="{8AAF1D8D-59BF-4CF0-90F6-8CA4791B2517}">
      <dgm:prSet/>
      <dgm:spPr/>
      <dgm:t>
        <a:bodyPr/>
        <a:lstStyle/>
        <a:p>
          <a:endParaRPr lang="en-US"/>
        </a:p>
      </dgm:t>
    </dgm:pt>
    <dgm:pt modelId="{5A518D67-4616-400D-8656-0710009A3F95}" type="sibTrans" cxnId="{8AAF1D8D-59BF-4CF0-90F6-8CA4791B2517}">
      <dgm:prSet/>
      <dgm:spPr/>
      <dgm:t>
        <a:bodyPr/>
        <a:lstStyle/>
        <a:p>
          <a:endParaRPr lang="en-US"/>
        </a:p>
      </dgm:t>
    </dgm:pt>
    <dgm:pt modelId="{AEED62B1-6D63-446D-956A-3C1381ACBE99}">
      <dgm:prSet/>
      <dgm:spPr/>
      <dgm:t>
        <a:bodyPr/>
        <a:lstStyle/>
        <a:p>
          <a:r>
            <a:rPr lang="pl-PL"/>
            <a:t>Funkcja portalu orzeczniczego</a:t>
          </a:r>
        </a:p>
      </dgm:t>
    </dgm:pt>
    <dgm:pt modelId="{CE984905-184A-459A-B792-A0BB3E0D61C6}" type="parTrans" cxnId="{F908DDE1-E2C3-4F01-8DD7-67ECB1817BB7}">
      <dgm:prSet/>
      <dgm:spPr/>
      <dgm:t>
        <a:bodyPr/>
        <a:lstStyle/>
        <a:p>
          <a:endParaRPr lang="en-US"/>
        </a:p>
      </dgm:t>
    </dgm:pt>
    <dgm:pt modelId="{3B588EB6-F1D8-4664-83DD-EFF92A39F1DE}" type="sibTrans" cxnId="{F908DDE1-E2C3-4F01-8DD7-67ECB1817BB7}">
      <dgm:prSet/>
      <dgm:spPr/>
      <dgm:t>
        <a:bodyPr/>
        <a:lstStyle/>
        <a:p>
          <a:endParaRPr lang="en-US"/>
        </a:p>
      </dgm:t>
    </dgm:pt>
    <dgm:pt modelId="{783663C6-5D7B-4118-8A4A-F31DA48A030E}" type="pres">
      <dgm:prSet presAssocID="{606933F5-30EA-4FA2-825C-AFA9382B9DB1}" presName="diagram" presStyleCnt="0">
        <dgm:presLayoutVars>
          <dgm:dir/>
          <dgm:resizeHandles val="exact"/>
        </dgm:presLayoutVars>
      </dgm:prSet>
      <dgm:spPr/>
    </dgm:pt>
    <dgm:pt modelId="{10A431DA-5CC8-4AED-A0EA-C7CF8623DC60}" type="pres">
      <dgm:prSet presAssocID="{996F7AE5-1311-4914-99FB-9439B7BDE2D4}" presName="node" presStyleLbl="node1" presStyleIdx="0" presStyleCnt="4">
        <dgm:presLayoutVars>
          <dgm:bulletEnabled val="1"/>
        </dgm:presLayoutVars>
      </dgm:prSet>
      <dgm:spPr/>
    </dgm:pt>
    <dgm:pt modelId="{8B90F3D4-9F19-44E6-BAE4-D6C782C3BBFC}" type="pres">
      <dgm:prSet presAssocID="{1EA41CDB-DFC9-4270-AEBA-989536E9F5B5}" presName="sibTrans" presStyleCnt="0"/>
      <dgm:spPr/>
    </dgm:pt>
    <dgm:pt modelId="{6DE9B7D6-4E1D-41E1-813F-E066F7A9FC27}" type="pres">
      <dgm:prSet presAssocID="{4FF38DBF-EDA7-4965-889C-DD9A441529E2}" presName="node" presStyleLbl="node1" presStyleIdx="1" presStyleCnt="4">
        <dgm:presLayoutVars>
          <dgm:bulletEnabled val="1"/>
        </dgm:presLayoutVars>
      </dgm:prSet>
      <dgm:spPr/>
    </dgm:pt>
    <dgm:pt modelId="{C7687139-EA30-462B-9546-1C94F8BD5C3C}" type="pres">
      <dgm:prSet presAssocID="{3917F005-E0E3-4FE0-A6C5-7A636391E676}" presName="sibTrans" presStyleCnt="0"/>
      <dgm:spPr/>
    </dgm:pt>
    <dgm:pt modelId="{AEF5F406-6BFE-4711-AD05-174D6C6A723C}" type="pres">
      <dgm:prSet presAssocID="{74D62947-FEBE-402B-A12C-FD428AC55899}" presName="node" presStyleLbl="node1" presStyleIdx="2" presStyleCnt="4">
        <dgm:presLayoutVars>
          <dgm:bulletEnabled val="1"/>
        </dgm:presLayoutVars>
      </dgm:prSet>
      <dgm:spPr/>
    </dgm:pt>
    <dgm:pt modelId="{32088AD2-7317-4922-A2DA-3DB47AB92A67}" type="pres">
      <dgm:prSet presAssocID="{5A518D67-4616-400D-8656-0710009A3F95}" presName="sibTrans" presStyleCnt="0"/>
      <dgm:spPr/>
    </dgm:pt>
    <dgm:pt modelId="{6F527B68-2186-47FE-AE14-77F981C384BC}" type="pres">
      <dgm:prSet presAssocID="{AEED62B1-6D63-446D-956A-3C1381ACBE99}" presName="node" presStyleLbl="node1" presStyleIdx="3" presStyleCnt="4">
        <dgm:presLayoutVars>
          <dgm:bulletEnabled val="1"/>
        </dgm:presLayoutVars>
      </dgm:prSet>
      <dgm:spPr/>
    </dgm:pt>
  </dgm:ptLst>
  <dgm:cxnLst>
    <dgm:cxn modelId="{A8922227-3059-4CBA-A3A0-D24B3C96F4A4}" srcId="{606933F5-30EA-4FA2-825C-AFA9382B9DB1}" destId="{4FF38DBF-EDA7-4965-889C-DD9A441529E2}" srcOrd="1" destOrd="0" parTransId="{373C9AD5-EE46-4E89-8B6E-92BF98FE6AD5}" sibTransId="{3917F005-E0E3-4FE0-A6C5-7A636391E676}"/>
    <dgm:cxn modelId="{E5D05686-ADF8-4662-A15E-C69744654AFF}" type="presOf" srcId="{606933F5-30EA-4FA2-825C-AFA9382B9DB1}" destId="{783663C6-5D7B-4118-8A4A-F31DA48A030E}" srcOrd="0" destOrd="0" presId="urn:microsoft.com/office/officeart/2005/8/layout/default"/>
    <dgm:cxn modelId="{8AAF1D8D-59BF-4CF0-90F6-8CA4791B2517}" srcId="{606933F5-30EA-4FA2-825C-AFA9382B9DB1}" destId="{74D62947-FEBE-402B-A12C-FD428AC55899}" srcOrd="2" destOrd="0" parTransId="{02CA7792-C5A9-4666-8F69-5325BDE1F7DA}" sibTransId="{5A518D67-4616-400D-8656-0710009A3F95}"/>
    <dgm:cxn modelId="{D5E1B094-6FE8-42BB-B93C-C123F1F34B83}" srcId="{606933F5-30EA-4FA2-825C-AFA9382B9DB1}" destId="{996F7AE5-1311-4914-99FB-9439B7BDE2D4}" srcOrd="0" destOrd="0" parTransId="{617D884F-BC0D-492D-85D5-94DF927D83A1}" sibTransId="{1EA41CDB-DFC9-4270-AEBA-989536E9F5B5}"/>
    <dgm:cxn modelId="{5D2B74B5-9EAE-45EA-B3DD-313458DAC338}" type="presOf" srcId="{74D62947-FEBE-402B-A12C-FD428AC55899}" destId="{AEF5F406-6BFE-4711-AD05-174D6C6A723C}" srcOrd="0" destOrd="0" presId="urn:microsoft.com/office/officeart/2005/8/layout/default"/>
    <dgm:cxn modelId="{32C592C7-36AB-4AF7-AC9C-F8FDB8B48A83}" type="presOf" srcId="{996F7AE5-1311-4914-99FB-9439B7BDE2D4}" destId="{10A431DA-5CC8-4AED-A0EA-C7CF8623DC60}" srcOrd="0" destOrd="0" presId="urn:microsoft.com/office/officeart/2005/8/layout/default"/>
    <dgm:cxn modelId="{F908DDE1-E2C3-4F01-8DD7-67ECB1817BB7}" srcId="{606933F5-30EA-4FA2-825C-AFA9382B9DB1}" destId="{AEED62B1-6D63-446D-956A-3C1381ACBE99}" srcOrd="3" destOrd="0" parTransId="{CE984905-184A-459A-B792-A0BB3E0D61C6}" sibTransId="{3B588EB6-F1D8-4664-83DD-EFF92A39F1DE}"/>
    <dgm:cxn modelId="{9ACC7CE5-A46F-4101-8BC6-5FAA0768155A}" type="presOf" srcId="{AEED62B1-6D63-446D-956A-3C1381ACBE99}" destId="{6F527B68-2186-47FE-AE14-77F981C384BC}" srcOrd="0" destOrd="0" presId="urn:microsoft.com/office/officeart/2005/8/layout/default"/>
    <dgm:cxn modelId="{BBB919F4-6C35-4F31-A83E-45E5980D5562}" type="presOf" srcId="{4FF38DBF-EDA7-4965-889C-DD9A441529E2}" destId="{6DE9B7D6-4E1D-41E1-813F-E066F7A9FC27}" srcOrd="0" destOrd="0" presId="urn:microsoft.com/office/officeart/2005/8/layout/default"/>
    <dgm:cxn modelId="{944971CF-A99B-47F6-9837-4B21DC1764B0}" type="presParOf" srcId="{783663C6-5D7B-4118-8A4A-F31DA48A030E}" destId="{10A431DA-5CC8-4AED-A0EA-C7CF8623DC60}" srcOrd="0" destOrd="0" presId="urn:microsoft.com/office/officeart/2005/8/layout/default"/>
    <dgm:cxn modelId="{488182CB-02BE-4DE8-94ED-59D1B8E68708}" type="presParOf" srcId="{783663C6-5D7B-4118-8A4A-F31DA48A030E}" destId="{8B90F3D4-9F19-44E6-BAE4-D6C782C3BBFC}" srcOrd="1" destOrd="0" presId="urn:microsoft.com/office/officeart/2005/8/layout/default"/>
    <dgm:cxn modelId="{F9FC3C8E-7DEF-4C66-92A6-5D958E01C744}" type="presParOf" srcId="{783663C6-5D7B-4118-8A4A-F31DA48A030E}" destId="{6DE9B7D6-4E1D-41E1-813F-E066F7A9FC27}" srcOrd="2" destOrd="0" presId="urn:microsoft.com/office/officeart/2005/8/layout/default"/>
    <dgm:cxn modelId="{C1DCFE30-FB75-4E91-9538-3345038A83C2}" type="presParOf" srcId="{783663C6-5D7B-4118-8A4A-F31DA48A030E}" destId="{C7687139-EA30-462B-9546-1C94F8BD5C3C}" srcOrd="3" destOrd="0" presId="urn:microsoft.com/office/officeart/2005/8/layout/default"/>
    <dgm:cxn modelId="{8852ED5B-32A6-4DB4-B359-D12779F96636}" type="presParOf" srcId="{783663C6-5D7B-4118-8A4A-F31DA48A030E}" destId="{AEF5F406-6BFE-4711-AD05-174D6C6A723C}" srcOrd="4" destOrd="0" presId="urn:microsoft.com/office/officeart/2005/8/layout/default"/>
    <dgm:cxn modelId="{B9068C01-0AD6-4E4A-B0E8-980B0E616B99}" type="presParOf" srcId="{783663C6-5D7B-4118-8A4A-F31DA48A030E}" destId="{32088AD2-7317-4922-A2DA-3DB47AB92A67}" srcOrd="5" destOrd="0" presId="urn:microsoft.com/office/officeart/2005/8/layout/default"/>
    <dgm:cxn modelId="{52C8873F-2F22-4DFE-AB5E-A982837E6BFA}" type="presParOf" srcId="{783663C6-5D7B-4118-8A4A-F31DA48A030E}" destId="{6F527B68-2186-47FE-AE14-77F981C384B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C9E967-F503-4D45-A79E-B7B53B3089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ED604D43-9EED-4069-8D47-4BCF084BC105}">
      <dgm:prSet phldrT="[Tekst]"/>
      <dgm:spPr/>
      <dgm:t>
        <a:bodyPr/>
        <a:lstStyle/>
        <a:p>
          <a:r>
            <a:rPr lang="pl-PL" dirty="0"/>
            <a:t>Ewidencjonowanie przedsiębiorców </a:t>
          </a:r>
          <a:r>
            <a:rPr lang="pl-PL" dirty="0" err="1"/>
            <a:t>bd</a:t>
          </a:r>
          <a:r>
            <a:rPr lang="pl-PL" dirty="0"/>
            <a:t> osobami fizycznymi</a:t>
          </a:r>
        </a:p>
      </dgm:t>
    </dgm:pt>
    <dgm:pt modelId="{13128C6F-63E3-44D1-BD7D-7B68C93AE835}" type="parTrans" cxnId="{42052385-565D-4516-B4E1-597C345411FE}">
      <dgm:prSet/>
      <dgm:spPr/>
      <dgm:t>
        <a:bodyPr/>
        <a:lstStyle/>
        <a:p>
          <a:endParaRPr lang="pl-PL"/>
        </a:p>
      </dgm:t>
    </dgm:pt>
    <dgm:pt modelId="{0A297E9A-3B43-4093-B7B2-2ED9EE13F648}" type="sibTrans" cxnId="{42052385-565D-4516-B4E1-597C345411FE}">
      <dgm:prSet/>
      <dgm:spPr/>
      <dgm:t>
        <a:bodyPr/>
        <a:lstStyle/>
        <a:p>
          <a:endParaRPr lang="pl-PL"/>
        </a:p>
      </dgm:t>
    </dgm:pt>
    <dgm:pt modelId="{940CBE28-AE72-4DBB-99C8-97A9BDBC9736}">
      <dgm:prSet phldrT="[Tekst]"/>
      <dgm:spPr/>
      <dgm:t>
        <a:bodyPr/>
        <a:lstStyle/>
        <a:p>
          <a:r>
            <a:rPr lang="pl-PL" dirty="0"/>
            <a:t>Udostępnianie informacji o przedsiębiorcach i innych podmiotach </a:t>
          </a:r>
        </a:p>
      </dgm:t>
    </dgm:pt>
    <dgm:pt modelId="{7734CE00-893C-46AB-A0C5-AD31BC4378B0}" type="parTrans" cxnId="{3ADE457B-7DF3-4320-A5AE-CEC611145EB3}">
      <dgm:prSet/>
      <dgm:spPr/>
      <dgm:t>
        <a:bodyPr/>
        <a:lstStyle/>
        <a:p>
          <a:endParaRPr lang="pl-PL"/>
        </a:p>
      </dgm:t>
    </dgm:pt>
    <dgm:pt modelId="{DFE4DB3F-9C5D-4A8E-A0E5-0E03D505A5BA}" type="sibTrans" cxnId="{3ADE457B-7DF3-4320-A5AE-CEC611145EB3}">
      <dgm:prSet/>
      <dgm:spPr/>
      <dgm:t>
        <a:bodyPr/>
        <a:lstStyle/>
        <a:p>
          <a:endParaRPr lang="pl-PL"/>
        </a:p>
      </dgm:t>
    </dgm:pt>
    <dgm:pt modelId="{1D6FA5C9-8902-46E7-BA81-A396D6A3E63E}">
      <dgm:prSet phldrT="[Tekst]"/>
      <dgm:spPr/>
      <dgm:t>
        <a:bodyPr/>
        <a:lstStyle/>
        <a:p>
          <a:r>
            <a:rPr lang="pl-PL" dirty="0"/>
            <a:t>Udostępnianie informacji o zakresie i terminie zmian we wpisach do CEIDG oraz w informacjach i danych udostępnianych w CEIDG</a:t>
          </a:r>
        </a:p>
      </dgm:t>
    </dgm:pt>
    <dgm:pt modelId="{96D71596-8B9D-47FF-A599-671FF81DF94F}" type="parTrans" cxnId="{9F27E9BE-EFA2-494B-8946-C18A518FBAD5}">
      <dgm:prSet/>
      <dgm:spPr/>
      <dgm:t>
        <a:bodyPr/>
        <a:lstStyle/>
        <a:p>
          <a:endParaRPr lang="pl-PL"/>
        </a:p>
      </dgm:t>
    </dgm:pt>
    <dgm:pt modelId="{0491EA33-5C49-4AE4-9E7C-CB552FD7A54F}" type="sibTrans" cxnId="{9F27E9BE-EFA2-494B-8946-C18A518FBAD5}">
      <dgm:prSet/>
      <dgm:spPr/>
      <dgm:t>
        <a:bodyPr/>
        <a:lstStyle/>
        <a:p>
          <a:endParaRPr lang="pl-PL"/>
        </a:p>
      </dgm:t>
    </dgm:pt>
    <dgm:pt modelId="{05FA39E5-8195-4F24-9DED-222F5E366C74}">
      <dgm:prSet phldrT="[Tekst]"/>
      <dgm:spPr/>
      <dgm:t>
        <a:bodyPr/>
        <a:lstStyle/>
        <a:p>
          <a:r>
            <a:rPr lang="pl-PL" dirty="0"/>
            <a:t>Umożliwienie wglądu do danych bezpłatnie udostępnianych przez CI KRS</a:t>
          </a:r>
        </a:p>
      </dgm:t>
    </dgm:pt>
    <dgm:pt modelId="{A735810A-41D4-4988-8DF2-7A6AD64FBEDD}" type="parTrans" cxnId="{3CB3EC4F-614A-436B-B247-F90333B77581}">
      <dgm:prSet/>
      <dgm:spPr/>
      <dgm:t>
        <a:bodyPr/>
        <a:lstStyle/>
        <a:p>
          <a:endParaRPr lang="pl-PL"/>
        </a:p>
      </dgm:t>
    </dgm:pt>
    <dgm:pt modelId="{AEC15867-8DAA-4319-80E0-DE00D9A817A1}" type="sibTrans" cxnId="{3CB3EC4F-614A-436B-B247-F90333B77581}">
      <dgm:prSet/>
      <dgm:spPr/>
      <dgm:t>
        <a:bodyPr/>
        <a:lstStyle/>
        <a:p>
          <a:endParaRPr lang="pl-PL"/>
        </a:p>
      </dgm:t>
    </dgm:pt>
    <dgm:pt modelId="{F52FD043-E727-44E7-B2DD-C2CBD5ED1634}">
      <dgm:prSet phldrT="[Tekst]"/>
      <dgm:spPr/>
      <dgm:t>
        <a:bodyPr/>
        <a:lstStyle/>
        <a:p>
          <a:r>
            <a:rPr lang="pl-PL" dirty="0"/>
            <a:t>Udostępnienie informacji o ustanowionym pełnomocniku lub prokurencie, w tym zakresie udzielonego pełnomocnictwa lub o rodzaju i sposobie wykonywania prokury</a:t>
          </a:r>
        </a:p>
      </dgm:t>
    </dgm:pt>
    <dgm:pt modelId="{2E457E0C-3694-439C-B9D2-DA77B0179248}" type="parTrans" cxnId="{B7D515D9-BB6A-410D-81EA-31B2074F3C68}">
      <dgm:prSet/>
      <dgm:spPr/>
      <dgm:t>
        <a:bodyPr/>
        <a:lstStyle/>
        <a:p>
          <a:endParaRPr lang="pl-PL"/>
        </a:p>
      </dgm:t>
    </dgm:pt>
    <dgm:pt modelId="{CEA7D325-BE0F-4778-AD6D-D7D8B1A2D731}" type="sibTrans" cxnId="{B7D515D9-BB6A-410D-81EA-31B2074F3C68}">
      <dgm:prSet/>
      <dgm:spPr/>
      <dgm:t>
        <a:bodyPr/>
        <a:lstStyle/>
        <a:p>
          <a:endParaRPr lang="pl-PL"/>
        </a:p>
      </dgm:t>
    </dgm:pt>
    <dgm:pt modelId="{9AE7BBC3-2F30-47C7-A712-2B7D423E1BE9}" type="pres">
      <dgm:prSet presAssocID="{DAC9E967-F503-4D45-A79E-B7B53B308947}" presName="diagram" presStyleCnt="0">
        <dgm:presLayoutVars>
          <dgm:dir/>
          <dgm:resizeHandles val="exact"/>
        </dgm:presLayoutVars>
      </dgm:prSet>
      <dgm:spPr/>
    </dgm:pt>
    <dgm:pt modelId="{638C611C-EFAD-4581-AA9E-364279F4578A}" type="pres">
      <dgm:prSet presAssocID="{ED604D43-9EED-4069-8D47-4BCF084BC105}" presName="node" presStyleLbl="node1" presStyleIdx="0" presStyleCnt="5" custLinFactNeighborX="244" custLinFactNeighborY="1369">
        <dgm:presLayoutVars>
          <dgm:bulletEnabled val="1"/>
        </dgm:presLayoutVars>
      </dgm:prSet>
      <dgm:spPr/>
    </dgm:pt>
    <dgm:pt modelId="{CAA5115C-8990-45A6-9AF6-2DE5B86D823D}" type="pres">
      <dgm:prSet presAssocID="{0A297E9A-3B43-4093-B7B2-2ED9EE13F648}" presName="sibTrans" presStyleCnt="0"/>
      <dgm:spPr/>
    </dgm:pt>
    <dgm:pt modelId="{1C306E56-E867-4C09-8128-6D34F01C0AEE}" type="pres">
      <dgm:prSet presAssocID="{940CBE28-AE72-4DBB-99C8-97A9BDBC9736}" presName="node" presStyleLbl="node1" presStyleIdx="1" presStyleCnt="5" custLinFactNeighborX="1170" custLinFactNeighborY="-160">
        <dgm:presLayoutVars>
          <dgm:bulletEnabled val="1"/>
        </dgm:presLayoutVars>
      </dgm:prSet>
      <dgm:spPr/>
    </dgm:pt>
    <dgm:pt modelId="{B9551560-C258-4D0A-94C2-98D6565EE86F}" type="pres">
      <dgm:prSet presAssocID="{DFE4DB3F-9C5D-4A8E-A0E5-0E03D505A5BA}" presName="sibTrans" presStyleCnt="0"/>
      <dgm:spPr/>
    </dgm:pt>
    <dgm:pt modelId="{52BF8CAB-3608-4D03-B781-F1732331B8DA}" type="pres">
      <dgm:prSet presAssocID="{1D6FA5C9-8902-46E7-BA81-A396D6A3E63E}" presName="node" presStyleLbl="node1" presStyleIdx="2" presStyleCnt="5">
        <dgm:presLayoutVars>
          <dgm:bulletEnabled val="1"/>
        </dgm:presLayoutVars>
      </dgm:prSet>
      <dgm:spPr/>
    </dgm:pt>
    <dgm:pt modelId="{D259DCDC-EB0B-48A4-B7A1-887A7AF4BD4A}" type="pres">
      <dgm:prSet presAssocID="{0491EA33-5C49-4AE4-9E7C-CB552FD7A54F}" presName="sibTrans" presStyleCnt="0"/>
      <dgm:spPr/>
    </dgm:pt>
    <dgm:pt modelId="{79E7C292-F9D4-43AB-AFCA-4AEFF6B8C16F}" type="pres">
      <dgm:prSet presAssocID="{05FA39E5-8195-4F24-9DED-222F5E366C74}" presName="node" presStyleLbl="node1" presStyleIdx="3" presStyleCnt="5">
        <dgm:presLayoutVars>
          <dgm:bulletEnabled val="1"/>
        </dgm:presLayoutVars>
      </dgm:prSet>
      <dgm:spPr/>
    </dgm:pt>
    <dgm:pt modelId="{9A9A4FA5-0819-4124-ACC0-4AD1EB1B1E51}" type="pres">
      <dgm:prSet presAssocID="{AEC15867-8DAA-4319-80E0-DE00D9A817A1}" presName="sibTrans" presStyleCnt="0"/>
      <dgm:spPr/>
    </dgm:pt>
    <dgm:pt modelId="{C9C568AA-C802-40D7-93F8-8BDD4D9C562F}" type="pres">
      <dgm:prSet presAssocID="{F52FD043-E727-44E7-B2DD-C2CBD5ED1634}" presName="node" presStyleLbl="node1" presStyleIdx="4" presStyleCnt="5">
        <dgm:presLayoutVars>
          <dgm:bulletEnabled val="1"/>
        </dgm:presLayoutVars>
      </dgm:prSet>
      <dgm:spPr/>
    </dgm:pt>
  </dgm:ptLst>
  <dgm:cxnLst>
    <dgm:cxn modelId="{143E6D18-A6A9-481A-93B6-F39975344C3A}" type="presOf" srcId="{ED604D43-9EED-4069-8D47-4BCF084BC105}" destId="{638C611C-EFAD-4581-AA9E-364279F4578A}" srcOrd="0" destOrd="0" presId="urn:microsoft.com/office/officeart/2005/8/layout/default"/>
    <dgm:cxn modelId="{58D1AC1B-4662-454C-8BCF-2CD390CA21CD}" type="presOf" srcId="{1D6FA5C9-8902-46E7-BA81-A396D6A3E63E}" destId="{52BF8CAB-3608-4D03-B781-F1732331B8DA}" srcOrd="0" destOrd="0" presId="urn:microsoft.com/office/officeart/2005/8/layout/default"/>
    <dgm:cxn modelId="{BEE23F38-51BE-466B-8696-D3EFAF623CAE}" type="presOf" srcId="{DAC9E967-F503-4D45-A79E-B7B53B308947}" destId="{9AE7BBC3-2F30-47C7-A712-2B7D423E1BE9}" srcOrd="0" destOrd="0" presId="urn:microsoft.com/office/officeart/2005/8/layout/default"/>
    <dgm:cxn modelId="{0860B539-2F17-4B10-A5F6-5251DBA2ED5E}" type="presOf" srcId="{05FA39E5-8195-4F24-9DED-222F5E366C74}" destId="{79E7C292-F9D4-43AB-AFCA-4AEFF6B8C16F}" srcOrd="0" destOrd="0" presId="urn:microsoft.com/office/officeart/2005/8/layout/default"/>
    <dgm:cxn modelId="{3CB3EC4F-614A-436B-B247-F90333B77581}" srcId="{DAC9E967-F503-4D45-A79E-B7B53B308947}" destId="{05FA39E5-8195-4F24-9DED-222F5E366C74}" srcOrd="3" destOrd="0" parTransId="{A735810A-41D4-4988-8DF2-7A6AD64FBEDD}" sibTransId="{AEC15867-8DAA-4319-80E0-DE00D9A817A1}"/>
    <dgm:cxn modelId="{2BBDF57A-96B3-4EAA-86BC-DAA0220A9428}" type="presOf" srcId="{940CBE28-AE72-4DBB-99C8-97A9BDBC9736}" destId="{1C306E56-E867-4C09-8128-6D34F01C0AEE}" srcOrd="0" destOrd="0" presId="urn:microsoft.com/office/officeart/2005/8/layout/default"/>
    <dgm:cxn modelId="{3ADE457B-7DF3-4320-A5AE-CEC611145EB3}" srcId="{DAC9E967-F503-4D45-A79E-B7B53B308947}" destId="{940CBE28-AE72-4DBB-99C8-97A9BDBC9736}" srcOrd="1" destOrd="0" parTransId="{7734CE00-893C-46AB-A0C5-AD31BC4378B0}" sibTransId="{DFE4DB3F-9C5D-4A8E-A0E5-0E03D505A5BA}"/>
    <dgm:cxn modelId="{42052385-565D-4516-B4E1-597C345411FE}" srcId="{DAC9E967-F503-4D45-A79E-B7B53B308947}" destId="{ED604D43-9EED-4069-8D47-4BCF084BC105}" srcOrd="0" destOrd="0" parTransId="{13128C6F-63E3-44D1-BD7D-7B68C93AE835}" sibTransId="{0A297E9A-3B43-4093-B7B2-2ED9EE13F648}"/>
    <dgm:cxn modelId="{4E3BE685-C4BC-4508-9427-B6A40BA1A1D1}" type="presOf" srcId="{F52FD043-E727-44E7-B2DD-C2CBD5ED1634}" destId="{C9C568AA-C802-40D7-93F8-8BDD4D9C562F}" srcOrd="0" destOrd="0" presId="urn:microsoft.com/office/officeart/2005/8/layout/default"/>
    <dgm:cxn modelId="{9F27E9BE-EFA2-494B-8946-C18A518FBAD5}" srcId="{DAC9E967-F503-4D45-A79E-B7B53B308947}" destId="{1D6FA5C9-8902-46E7-BA81-A396D6A3E63E}" srcOrd="2" destOrd="0" parTransId="{96D71596-8B9D-47FF-A599-671FF81DF94F}" sibTransId="{0491EA33-5C49-4AE4-9E7C-CB552FD7A54F}"/>
    <dgm:cxn modelId="{B7D515D9-BB6A-410D-81EA-31B2074F3C68}" srcId="{DAC9E967-F503-4D45-A79E-B7B53B308947}" destId="{F52FD043-E727-44E7-B2DD-C2CBD5ED1634}" srcOrd="4" destOrd="0" parTransId="{2E457E0C-3694-439C-B9D2-DA77B0179248}" sibTransId="{CEA7D325-BE0F-4778-AD6D-D7D8B1A2D731}"/>
    <dgm:cxn modelId="{0CDD5A95-2F37-45BD-9950-6FA259269B52}" type="presParOf" srcId="{9AE7BBC3-2F30-47C7-A712-2B7D423E1BE9}" destId="{638C611C-EFAD-4581-AA9E-364279F4578A}" srcOrd="0" destOrd="0" presId="urn:microsoft.com/office/officeart/2005/8/layout/default"/>
    <dgm:cxn modelId="{3867B91C-DC35-45E0-AEA4-E87613689625}" type="presParOf" srcId="{9AE7BBC3-2F30-47C7-A712-2B7D423E1BE9}" destId="{CAA5115C-8990-45A6-9AF6-2DE5B86D823D}" srcOrd="1" destOrd="0" presId="urn:microsoft.com/office/officeart/2005/8/layout/default"/>
    <dgm:cxn modelId="{779347D2-C1C7-4D6D-94F4-E7FBDD0B127C}" type="presParOf" srcId="{9AE7BBC3-2F30-47C7-A712-2B7D423E1BE9}" destId="{1C306E56-E867-4C09-8128-6D34F01C0AEE}" srcOrd="2" destOrd="0" presId="urn:microsoft.com/office/officeart/2005/8/layout/default"/>
    <dgm:cxn modelId="{3EA12082-B173-4902-80BC-640D5A2003C1}" type="presParOf" srcId="{9AE7BBC3-2F30-47C7-A712-2B7D423E1BE9}" destId="{B9551560-C258-4D0A-94C2-98D6565EE86F}" srcOrd="3" destOrd="0" presId="urn:microsoft.com/office/officeart/2005/8/layout/default"/>
    <dgm:cxn modelId="{3F71F0FB-D7E8-45F5-A3AF-320CFB174302}" type="presParOf" srcId="{9AE7BBC3-2F30-47C7-A712-2B7D423E1BE9}" destId="{52BF8CAB-3608-4D03-B781-F1732331B8DA}" srcOrd="4" destOrd="0" presId="urn:microsoft.com/office/officeart/2005/8/layout/default"/>
    <dgm:cxn modelId="{3CA87E4A-7350-4A59-B93E-585C1C5C050F}" type="presParOf" srcId="{9AE7BBC3-2F30-47C7-A712-2B7D423E1BE9}" destId="{D259DCDC-EB0B-48A4-B7A1-887A7AF4BD4A}" srcOrd="5" destOrd="0" presId="urn:microsoft.com/office/officeart/2005/8/layout/default"/>
    <dgm:cxn modelId="{B8EABB09-F255-44AA-A354-C3DA2A5966F5}" type="presParOf" srcId="{9AE7BBC3-2F30-47C7-A712-2B7D423E1BE9}" destId="{79E7C292-F9D4-43AB-AFCA-4AEFF6B8C16F}" srcOrd="6" destOrd="0" presId="urn:microsoft.com/office/officeart/2005/8/layout/default"/>
    <dgm:cxn modelId="{431CE887-4011-469F-A75B-4456DF077764}" type="presParOf" srcId="{9AE7BBC3-2F30-47C7-A712-2B7D423E1BE9}" destId="{9A9A4FA5-0819-4124-ACC0-4AD1EB1B1E51}" srcOrd="7" destOrd="0" presId="urn:microsoft.com/office/officeart/2005/8/layout/default"/>
    <dgm:cxn modelId="{F11C57BE-7AAC-4758-93E5-998AB3980DD3}" type="presParOf" srcId="{9AE7BBC3-2F30-47C7-A712-2B7D423E1BE9}" destId="{C9C568AA-C802-40D7-93F8-8BDD4D9C562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AC929-9FEE-45CF-BE61-BD609689565A}">
      <dsp:nvSpPr>
        <dsp:cNvPr id="0" name=""/>
        <dsp:cNvSpPr/>
      </dsp:nvSpPr>
      <dsp:spPr>
        <a:xfrm>
          <a:off x="0" y="792754"/>
          <a:ext cx="10823121"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Rejestr prowadzony jest w systemie teleinformatycznym</a:t>
          </a:r>
          <a:endParaRPr lang="en-US" sz="1600" kern="1200" dirty="0"/>
        </a:p>
      </dsp:txBody>
      <dsp:txXfrm>
        <a:off x="18277" y="811031"/>
        <a:ext cx="10786567" cy="337846"/>
      </dsp:txXfrm>
    </dsp:sp>
    <dsp:sp modelId="{D80C58F6-8297-454C-BB6D-60AC2B83F0A5}">
      <dsp:nvSpPr>
        <dsp:cNvPr id="0" name=""/>
        <dsp:cNvSpPr/>
      </dsp:nvSpPr>
      <dsp:spPr>
        <a:xfrm>
          <a:off x="0" y="1213234"/>
          <a:ext cx="10823121"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Rejestr prowadzą sądy rejonowe (sądy gospodarcze)</a:t>
          </a:r>
          <a:endParaRPr lang="en-US" sz="1600" kern="1200" dirty="0"/>
        </a:p>
      </dsp:txBody>
      <dsp:txXfrm>
        <a:off x="18277" y="1231511"/>
        <a:ext cx="10786567" cy="337846"/>
      </dsp:txXfrm>
    </dsp:sp>
    <dsp:sp modelId="{8F1982DD-470B-45E4-8265-F36EE4685416}">
      <dsp:nvSpPr>
        <dsp:cNvPr id="0" name=""/>
        <dsp:cNvSpPr/>
      </dsp:nvSpPr>
      <dsp:spPr>
        <a:xfrm>
          <a:off x="0" y="1633714"/>
          <a:ext cx="10823121"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Rejestr obejmuje podmioty, na które przepisy ustaw nakładają obowiązek uzyskania wpisu</a:t>
          </a:r>
          <a:endParaRPr lang="en-US" sz="1600" kern="1200" dirty="0"/>
        </a:p>
      </dsp:txBody>
      <dsp:txXfrm>
        <a:off x="18277" y="1651991"/>
        <a:ext cx="10786567" cy="337846"/>
      </dsp:txXfrm>
    </dsp:sp>
    <dsp:sp modelId="{F4415777-442E-45CA-87FB-D9924B0CCA59}">
      <dsp:nvSpPr>
        <dsp:cNvPr id="0" name=""/>
        <dsp:cNvSpPr/>
      </dsp:nvSpPr>
      <dsp:spPr>
        <a:xfrm>
          <a:off x="0" y="2054195"/>
          <a:ext cx="10823121"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Minister Sprawiedliwości tworzy Centralną Informację Krajowego Rejestru Sądowego</a:t>
          </a:r>
          <a:endParaRPr lang="en-US" sz="1600" kern="1200" dirty="0"/>
        </a:p>
      </dsp:txBody>
      <dsp:txXfrm>
        <a:off x="18277" y="2072472"/>
        <a:ext cx="10786567" cy="337846"/>
      </dsp:txXfrm>
    </dsp:sp>
    <dsp:sp modelId="{5E7853A6-E0D2-473B-87D2-0A03CE01FCC4}">
      <dsp:nvSpPr>
        <dsp:cNvPr id="0" name=""/>
        <dsp:cNvSpPr/>
      </dsp:nvSpPr>
      <dsp:spPr>
        <a:xfrm>
          <a:off x="0" y="2474674"/>
          <a:ext cx="10823121"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Rejestr jest jawny </a:t>
          </a:r>
          <a:endParaRPr lang="en-US" sz="1600" kern="1200" dirty="0"/>
        </a:p>
      </dsp:txBody>
      <dsp:txXfrm>
        <a:off x="18277" y="2492951"/>
        <a:ext cx="10786567" cy="337846"/>
      </dsp:txXfrm>
    </dsp:sp>
    <dsp:sp modelId="{84AD78A4-6DEE-4CA9-ABBA-CBE6BA078D5B}">
      <dsp:nvSpPr>
        <dsp:cNvPr id="0" name=""/>
        <dsp:cNvSpPr/>
      </dsp:nvSpPr>
      <dsp:spPr>
        <a:xfrm>
          <a:off x="0" y="2895155"/>
          <a:ext cx="10823121"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Każdy ma prawo dostępu do danych zawartych w Rejestrze za pośrednictwem Centralnej Informacji </a:t>
          </a:r>
          <a:endParaRPr lang="en-US" sz="1600" kern="1200" dirty="0"/>
        </a:p>
      </dsp:txBody>
      <dsp:txXfrm>
        <a:off x="18277" y="2913432"/>
        <a:ext cx="10786567" cy="337846"/>
      </dsp:txXfrm>
    </dsp:sp>
    <dsp:sp modelId="{A1DFEB05-5336-43BE-9F8B-5FE483858952}">
      <dsp:nvSpPr>
        <dsp:cNvPr id="0" name=""/>
        <dsp:cNvSpPr/>
      </dsp:nvSpPr>
      <dsp:spPr>
        <a:xfrm>
          <a:off x="0" y="3315635"/>
          <a:ext cx="10823121" cy="374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Każdy ma prawo otrzymać, również drogą elektroniczną, poświadczone odpisy, wyciągi, zaświadczenia i informacje z Rejestru</a:t>
          </a:r>
          <a:endParaRPr lang="en-US" sz="1600" kern="1200" dirty="0"/>
        </a:p>
      </dsp:txBody>
      <dsp:txXfrm>
        <a:off x="18277" y="3333912"/>
        <a:ext cx="10786567"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9A780-4AE6-4953-B804-F47B658E8E5A}">
      <dsp:nvSpPr>
        <dsp:cNvPr id="0" name=""/>
        <dsp:cNvSpPr/>
      </dsp:nvSpPr>
      <dsp:spPr>
        <a:xfrm>
          <a:off x="2970024" y="3787691"/>
          <a:ext cx="2192979" cy="1096489"/>
        </a:xfrm>
        <a:prstGeom prst="roundRect">
          <a:avLst>
            <a:gd name="adj" fmla="val 10000"/>
          </a:avLst>
        </a:prstGeom>
        <a:solidFill>
          <a:schemeClr val="accent4">
            <a:alpha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KRS</a:t>
          </a:r>
        </a:p>
      </dsp:txBody>
      <dsp:txXfrm>
        <a:off x="3002139" y="3819806"/>
        <a:ext cx="2128749" cy="1032259"/>
      </dsp:txXfrm>
    </dsp:sp>
    <dsp:sp modelId="{8777FC67-445F-44D8-AADF-5A1539190546}">
      <dsp:nvSpPr>
        <dsp:cNvPr id="0" name=""/>
        <dsp:cNvSpPr/>
      </dsp:nvSpPr>
      <dsp:spPr>
        <a:xfrm rot="16908931">
          <a:off x="3713289" y="2535523"/>
          <a:ext cx="3645984" cy="32092"/>
        </a:xfrm>
        <a:custGeom>
          <a:avLst/>
          <a:gdLst/>
          <a:ahLst/>
          <a:cxnLst/>
          <a:rect l="0" t="0" r="0" b="0"/>
          <a:pathLst>
            <a:path>
              <a:moveTo>
                <a:pt x="0" y="16046"/>
              </a:moveTo>
              <a:lnTo>
                <a:pt x="3645984" y="16046"/>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5445132" y="2460420"/>
        <a:ext cx="182299" cy="182299"/>
      </dsp:txXfrm>
    </dsp:sp>
    <dsp:sp modelId="{F1695046-BA6C-46DE-95F2-D4EDAB4BE010}">
      <dsp:nvSpPr>
        <dsp:cNvPr id="0" name=""/>
        <dsp:cNvSpPr/>
      </dsp:nvSpPr>
      <dsp:spPr>
        <a:xfrm>
          <a:off x="5909559" y="218958"/>
          <a:ext cx="2192979" cy="1096489"/>
        </a:xfrm>
        <a:prstGeom prst="roundRect">
          <a:avLst>
            <a:gd name="adj" fmla="val 10000"/>
          </a:avLst>
        </a:prstGeom>
        <a:solidFill>
          <a:schemeClr val="accent4">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Rejestr przedsiębiorców</a:t>
          </a:r>
        </a:p>
        <a:p>
          <a:pPr marL="0" lvl="0" indent="0" algn="ctr" defTabSz="1066800">
            <a:lnSpc>
              <a:spcPct val="90000"/>
            </a:lnSpc>
            <a:spcBef>
              <a:spcPct val="0"/>
            </a:spcBef>
            <a:spcAft>
              <a:spcPct val="35000"/>
            </a:spcAft>
            <a:buNone/>
          </a:pPr>
          <a:r>
            <a:rPr lang="pl-PL" sz="2400" kern="1200" dirty="0"/>
            <a:t>Art. 36 ust. KRS</a:t>
          </a:r>
        </a:p>
      </dsp:txBody>
      <dsp:txXfrm>
        <a:off x="5941674" y="251073"/>
        <a:ext cx="2128749" cy="1032259"/>
      </dsp:txXfrm>
    </dsp:sp>
    <dsp:sp modelId="{CFB529EA-ECFC-41E7-8B19-0B70E106C639}">
      <dsp:nvSpPr>
        <dsp:cNvPr id="0" name=""/>
        <dsp:cNvSpPr/>
      </dsp:nvSpPr>
      <dsp:spPr>
        <a:xfrm rot="20880212">
          <a:off x="8091287" y="644078"/>
          <a:ext cx="1030329" cy="32092"/>
        </a:xfrm>
        <a:custGeom>
          <a:avLst/>
          <a:gdLst/>
          <a:ahLst/>
          <a:cxnLst/>
          <a:rect l="0" t="0" r="0" b="0"/>
          <a:pathLst>
            <a:path>
              <a:moveTo>
                <a:pt x="0" y="16046"/>
              </a:moveTo>
              <a:lnTo>
                <a:pt x="1030329" y="16046"/>
              </a:lnTo>
            </a:path>
          </a:pathLst>
        </a:custGeom>
        <a:noFill/>
        <a:ln w="15875"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8580694" y="634367"/>
        <a:ext cx="51516" cy="51516"/>
      </dsp:txXfrm>
    </dsp:sp>
    <dsp:sp modelId="{69758122-F3E9-4B42-A3FB-316BCB92853C}">
      <dsp:nvSpPr>
        <dsp:cNvPr id="0" name=""/>
        <dsp:cNvSpPr/>
      </dsp:nvSpPr>
      <dsp:spPr>
        <a:xfrm>
          <a:off x="9110366" y="4802"/>
          <a:ext cx="2192979" cy="1096489"/>
        </a:xfrm>
        <a:prstGeom prst="roundRect">
          <a:avLst>
            <a:gd name="adj" fmla="val 10000"/>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Spółki jawne, partnerskie, komandytowe, komandytowo – akcyjne</a:t>
          </a:r>
        </a:p>
      </dsp:txBody>
      <dsp:txXfrm>
        <a:off x="9142481" y="36917"/>
        <a:ext cx="2128749" cy="1032259"/>
      </dsp:txXfrm>
    </dsp:sp>
    <dsp:sp modelId="{92FE816B-16B7-45C0-8216-4358852D1969}">
      <dsp:nvSpPr>
        <dsp:cNvPr id="0" name=""/>
        <dsp:cNvSpPr/>
      </dsp:nvSpPr>
      <dsp:spPr>
        <a:xfrm rot="2765213">
          <a:off x="7879898" y="1274560"/>
          <a:ext cx="1453107" cy="32092"/>
        </a:xfrm>
        <a:custGeom>
          <a:avLst/>
          <a:gdLst/>
          <a:ahLst/>
          <a:cxnLst/>
          <a:rect l="0" t="0" r="0" b="0"/>
          <a:pathLst>
            <a:path>
              <a:moveTo>
                <a:pt x="0" y="16046"/>
              </a:moveTo>
              <a:lnTo>
                <a:pt x="1453107" y="16046"/>
              </a:lnTo>
            </a:path>
          </a:pathLst>
        </a:custGeom>
        <a:noFill/>
        <a:ln w="15875"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8570124" y="1254279"/>
        <a:ext cx="72655" cy="72655"/>
      </dsp:txXfrm>
    </dsp:sp>
    <dsp:sp modelId="{24A59A3F-E79F-4249-AD20-D67204563D4E}">
      <dsp:nvSpPr>
        <dsp:cNvPr id="0" name=""/>
        <dsp:cNvSpPr/>
      </dsp:nvSpPr>
      <dsp:spPr>
        <a:xfrm>
          <a:off x="9110366" y="1265765"/>
          <a:ext cx="2192979" cy="1096489"/>
        </a:xfrm>
        <a:prstGeom prst="roundRect">
          <a:avLst>
            <a:gd name="adj" fmla="val 10000"/>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Spółki kapitałowe </a:t>
          </a:r>
        </a:p>
      </dsp:txBody>
      <dsp:txXfrm>
        <a:off x="9142481" y="1297880"/>
        <a:ext cx="2128749" cy="1032259"/>
      </dsp:txXfrm>
    </dsp:sp>
    <dsp:sp modelId="{F7327591-75BA-4936-98B4-C14EC611C360}">
      <dsp:nvSpPr>
        <dsp:cNvPr id="0" name=""/>
        <dsp:cNvSpPr/>
      </dsp:nvSpPr>
      <dsp:spPr>
        <a:xfrm rot="3984516">
          <a:off x="7347333" y="1905041"/>
          <a:ext cx="2518237" cy="32092"/>
        </a:xfrm>
        <a:custGeom>
          <a:avLst/>
          <a:gdLst/>
          <a:ahLst/>
          <a:cxnLst/>
          <a:rect l="0" t="0" r="0" b="0"/>
          <a:pathLst>
            <a:path>
              <a:moveTo>
                <a:pt x="0" y="16046"/>
              </a:moveTo>
              <a:lnTo>
                <a:pt x="2518237" y="16046"/>
              </a:lnTo>
            </a:path>
          </a:pathLst>
        </a:custGeom>
        <a:noFill/>
        <a:ln w="15875"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8543496" y="1858132"/>
        <a:ext cx="125911" cy="125911"/>
      </dsp:txXfrm>
    </dsp:sp>
    <dsp:sp modelId="{20F256C5-2C68-4B88-8517-56F4060BC718}">
      <dsp:nvSpPr>
        <dsp:cNvPr id="0" name=""/>
        <dsp:cNvSpPr/>
      </dsp:nvSpPr>
      <dsp:spPr>
        <a:xfrm>
          <a:off x="9110366" y="2526728"/>
          <a:ext cx="2192979" cy="1096489"/>
        </a:xfrm>
        <a:prstGeom prst="roundRect">
          <a:avLst>
            <a:gd name="adj" fmla="val 10000"/>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Spółki europejskie</a:t>
          </a:r>
        </a:p>
      </dsp:txBody>
      <dsp:txXfrm>
        <a:off x="9142481" y="2558843"/>
        <a:ext cx="2128749" cy="1032259"/>
      </dsp:txXfrm>
    </dsp:sp>
    <dsp:sp modelId="{02B8D205-E706-4E1E-97E9-6AF76FA38AA7}">
      <dsp:nvSpPr>
        <dsp:cNvPr id="0" name=""/>
        <dsp:cNvSpPr/>
      </dsp:nvSpPr>
      <dsp:spPr>
        <a:xfrm rot="4453804">
          <a:off x="6752296" y="2535523"/>
          <a:ext cx="3708311" cy="32092"/>
        </a:xfrm>
        <a:custGeom>
          <a:avLst/>
          <a:gdLst/>
          <a:ahLst/>
          <a:cxnLst/>
          <a:rect l="0" t="0" r="0" b="0"/>
          <a:pathLst>
            <a:path>
              <a:moveTo>
                <a:pt x="0" y="16046"/>
              </a:moveTo>
              <a:lnTo>
                <a:pt x="3708311" y="16046"/>
              </a:lnTo>
            </a:path>
          </a:pathLst>
        </a:custGeom>
        <a:noFill/>
        <a:ln w="15875"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pl-PL" sz="1300" kern="1200"/>
        </a:p>
      </dsp:txBody>
      <dsp:txXfrm>
        <a:off x="8513744" y="2458861"/>
        <a:ext cx="185415" cy="185415"/>
      </dsp:txXfrm>
    </dsp:sp>
    <dsp:sp modelId="{EAD3D658-C3C9-40A2-A458-9C1FC1675231}">
      <dsp:nvSpPr>
        <dsp:cNvPr id="0" name=""/>
        <dsp:cNvSpPr/>
      </dsp:nvSpPr>
      <dsp:spPr>
        <a:xfrm>
          <a:off x="9110366" y="3787691"/>
          <a:ext cx="2192979" cy="1096489"/>
        </a:xfrm>
        <a:prstGeom prst="roundRect">
          <a:avLst>
            <a:gd name="adj" fmla="val 10000"/>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Przedsiębiorstwa państwowe </a:t>
          </a:r>
        </a:p>
      </dsp:txBody>
      <dsp:txXfrm>
        <a:off x="9142481" y="3819806"/>
        <a:ext cx="2128749" cy="1032259"/>
      </dsp:txXfrm>
    </dsp:sp>
    <dsp:sp modelId="{0B75BEEE-A459-424D-A7C9-4D8A8D352E6F}">
      <dsp:nvSpPr>
        <dsp:cNvPr id="0" name=""/>
        <dsp:cNvSpPr/>
      </dsp:nvSpPr>
      <dsp:spPr>
        <a:xfrm rot="4692784">
          <a:off x="6139587" y="3166004"/>
          <a:ext cx="4933729" cy="32092"/>
        </a:xfrm>
        <a:custGeom>
          <a:avLst/>
          <a:gdLst/>
          <a:ahLst/>
          <a:cxnLst/>
          <a:rect l="0" t="0" r="0" b="0"/>
          <a:pathLst>
            <a:path>
              <a:moveTo>
                <a:pt x="0" y="16046"/>
              </a:moveTo>
              <a:lnTo>
                <a:pt x="4933729" y="16046"/>
              </a:lnTo>
            </a:path>
          </a:pathLst>
        </a:custGeom>
        <a:noFill/>
        <a:ln w="15875"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l-PL" sz="1800" kern="1200"/>
        </a:p>
      </dsp:txBody>
      <dsp:txXfrm>
        <a:off x="8483109" y="3058707"/>
        <a:ext cx="246686" cy="246686"/>
      </dsp:txXfrm>
    </dsp:sp>
    <dsp:sp modelId="{A87067CF-ACBF-45A7-8055-AA64CA8EF4AA}">
      <dsp:nvSpPr>
        <dsp:cNvPr id="0" name=""/>
        <dsp:cNvSpPr/>
      </dsp:nvSpPr>
      <dsp:spPr>
        <a:xfrm>
          <a:off x="9110366" y="5048654"/>
          <a:ext cx="2192979" cy="1096489"/>
        </a:xfrm>
        <a:prstGeom prst="roundRect">
          <a:avLst>
            <a:gd name="adj" fmla="val 10000"/>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inne</a:t>
          </a:r>
        </a:p>
      </dsp:txBody>
      <dsp:txXfrm>
        <a:off x="9142481" y="5080769"/>
        <a:ext cx="2128749" cy="1032259"/>
      </dsp:txXfrm>
    </dsp:sp>
    <dsp:sp modelId="{6841198B-5FC8-4EA2-930E-FA4D5701BFC8}">
      <dsp:nvSpPr>
        <dsp:cNvPr id="0" name=""/>
        <dsp:cNvSpPr/>
      </dsp:nvSpPr>
      <dsp:spPr>
        <a:xfrm>
          <a:off x="5163003" y="4319890"/>
          <a:ext cx="877191" cy="32092"/>
        </a:xfrm>
        <a:custGeom>
          <a:avLst/>
          <a:gdLst/>
          <a:ahLst/>
          <a:cxnLst/>
          <a:rect l="0" t="0" r="0" b="0"/>
          <a:pathLst>
            <a:path>
              <a:moveTo>
                <a:pt x="0" y="16046"/>
              </a:moveTo>
              <a:lnTo>
                <a:pt x="877191" y="16046"/>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579669" y="4314006"/>
        <a:ext cx="43859" cy="43859"/>
      </dsp:txXfrm>
    </dsp:sp>
    <dsp:sp modelId="{C3B226FB-D6E3-4CD9-BB70-2A56DB8FBDBA}">
      <dsp:nvSpPr>
        <dsp:cNvPr id="0" name=""/>
        <dsp:cNvSpPr/>
      </dsp:nvSpPr>
      <dsp:spPr>
        <a:xfrm>
          <a:off x="6040195" y="3787691"/>
          <a:ext cx="2192979" cy="1096489"/>
        </a:xfrm>
        <a:prstGeom prst="roundRect">
          <a:avLst>
            <a:gd name="adj" fmla="val 10000"/>
          </a:avLst>
        </a:prstGeom>
        <a:solidFill>
          <a:schemeClr val="accent4">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Rejestr stowarzyszeń, innych organizacji społecznych i zawodowych, fundacji oraz SPZOZ</a:t>
          </a:r>
        </a:p>
      </dsp:txBody>
      <dsp:txXfrm>
        <a:off x="6072310" y="3819806"/>
        <a:ext cx="2128749" cy="1032259"/>
      </dsp:txXfrm>
    </dsp:sp>
    <dsp:sp modelId="{20AA2AAF-A9D4-4621-8659-C291260B2D70}">
      <dsp:nvSpPr>
        <dsp:cNvPr id="0" name=""/>
        <dsp:cNvSpPr/>
      </dsp:nvSpPr>
      <dsp:spPr>
        <a:xfrm rot="3310531">
          <a:off x="4833567" y="4950371"/>
          <a:ext cx="1536064" cy="32092"/>
        </a:xfrm>
        <a:custGeom>
          <a:avLst/>
          <a:gdLst/>
          <a:ahLst/>
          <a:cxnLst/>
          <a:rect l="0" t="0" r="0" b="0"/>
          <a:pathLst>
            <a:path>
              <a:moveTo>
                <a:pt x="0" y="16046"/>
              </a:moveTo>
              <a:lnTo>
                <a:pt x="1536064" y="16046"/>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563198" y="4928016"/>
        <a:ext cx="76803" cy="76803"/>
      </dsp:txXfrm>
    </dsp:sp>
    <dsp:sp modelId="{0877B97F-5432-45A4-9CA5-E439E7510159}">
      <dsp:nvSpPr>
        <dsp:cNvPr id="0" name=""/>
        <dsp:cNvSpPr/>
      </dsp:nvSpPr>
      <dsp:spPr>
        <a:xfrm>
          <a:off x="6040195" y="5048654"/>
          <a:ext cx="2192979" cy="1096489"/>
        </a:xfrm>
        <a:prstGeom prst="roundRect">
          <a:avLst>
            <a:gd name="adj" fmla="val 10000"/>
          </a:avLst>
        </a:prstGeom>
        <a:solidFill>
          <a:schemeClr val="accent4">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chemeClr val="accent2">
                  <a:lumMod val="75000"/>
                </a:schemeClr>
              </a:solidFill>
            </a:rPr>
            <a:t>Rejestr dłużników niewypłacalnych</a:t>
          </a:r>
        </a:p>
      </dsp:txBody>
      <dsp:txXfrm>
        <a:off x="6072310" y="5080769"/>
        <a:ext cx="2128749" cy="1032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7998F-8F16-49A8-A8C5-322F6F64B632}">
      <dsp:nvSpPr>
        <dsp:cNvPr id="0" name=""/>
        <dsp:cNvSpPr/>
      </dsp:nvSpPr>
      <dsp:spPr>
        <a:xfrm>
          <a:off x="4801637" y="1469622"/>
          <a:ext cx="3760672" cy="473243"/>
        </a:xfrm>
        <a:custGeom>
          <a:avLst/>
          <a:gdLst/>
          <a:ahLst/>
          <a:cxnLst/>
          <a:rect l="0" t="0" r="0" b="0"/>
          <a:pathLst>
            <a:path>
              <a:moveTo>
                <a:pt x="0" y="0"/>
              </a:moveTo>
              <a:lnTo>
                <a:pt x="0" y="255684"/>
              </a:lnTo>
              <a:lnTo>
                <a:pt x="3760672" y="255684"/>
              </a:lnTo>
              <a:lnTo>
                <a:pt x="3760672" y="4732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C549E-FB26-4BA4-BBE7-EB8349F05E6C}">
      <dsp:nvSpPr>
        <dsp:cNvPr id="0" name=""/>
        <dsp:cNvSpPr/>
      </dsp:nvSpPr>
      <dsp:spPr>
        <a:xfrm>
          <a:off x="4801637" y="1469622"/>
          <a:ext cx="1253557" cy="473243"/>
        </a:xfrm>
        <a:custGeom>
          <a:avLst/>
          <a:gdLst/>
          <a:ahLst/>
          <a:cxnLst/>
          <a:rect l="0" t="0" r="0" b="0"/>
          <a:pathLst>
            <a:path>
              <a:moveTo>
                <a:pt x="0" y="0"/>
              </a:moveTo>
              <a:lnTo>
                <a:pt x="0" y="255684"/>
              </a:lnTo>
              <a:lnTo>
                <a:pt x="1253557" y="255684"/>
              </a:lnTo>
              <a:lnTo>
                <a:pt x="1253557" y="4732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76782-3A71-46C5-BB02-1DAF74285471}">
      <dsp:nvSpPr>
        <dsp:cNvPr id="0" name=""/>
        <dsp:cNvSpPr/>
      </dsp:nvSpPr>
      <dsp:spPr>
        <a:xfrm>
          <a:off x="3548080" y="1469622"/>
          <a:ext cx="1253557" cy="473243"/>
        </a:xfrm>
        <a:custGeom>
          <a:avLst/>
          <a:gdLst/>
          <a:ahLst/>
          <a:cxnLst/>
          <a:rect l="0" t="0" r="0" b="0"/>
          <a:pathLst>
            <a:path>
              <a:moveTo>
                <a:pt x="1253557" y="0"/>
              </a:moveTo>
              <a:lnTo>
                <a:pt x="1253557" y="255684"/>
              </a:lnTo>
              <a:lnTo>
                <a:pt x="0" y="255684"/>
              </a:lnTo>
              <a:lnTo>
                <a:pt x="0" y="4732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086EF-A93D-4E46-B804-6F2CC4EA7AE4}">
      <dsp:nvSpPr>
        <dsp:cNvPr id="0" name=""/>
        <dsp:cNvSpPr/>
      </dsp:nvSpPr>
      <dsp:spPr>
        <a:xfrm>
          <a:off x="1040965" y="1469622"/>
          <a:ext cx="3760672" cy="473243"/>
        </a:xfrm>
        <a:custGeom>
          <a:avLst/>
          <a:gdLst/>
          <a:ahLst/>
          <a:cxnLst/>
          <a:rect l="0" t="0" r="0" b="0"/>
          <a:pathLst>
            <a:path>
              <a:moveTo>
                <a:pt x="3760672" y="0"/>
              </a:moveTo>
              <a:lnTo>
                <a:pt x="3760672" y="255684"/>
              </a:lnTo>
              <a:lnTo>
                <a:pt x="0" y="255684"/>
              </a:lnTo>
              <a:lnTo>
                <a:pt x="0" y="4732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6B4AD-AFA0-49C5-8D88-B3E7D0C9E135}">
      <dsp:nvSpPr>
        <dsp:cNvPr id="0" name=""/>
        <dsp:cNvSpPr/>
      </dsp:nvSpPr>
      <dsp:spPr>
        <a:xfrm>
          <a:off x="3765639" y="433624"/>
          <a:ext cx="2071995" cy="10359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Zadania Centralnej Informacji KRS </a:t>
          </a:r>
        </a:p>
      </dsp:txBody>
      <dsp:txXfrm>
        <a:off x="3765639" y="433624"/>
        <a:ext cx="2071995" cy="1035997"/>
      </dsp:txXfrm>
    </dsp:sp>
    <dsp:sp modelId="{808EE752-A70C-4B58-8D4B-8FEFD50F59D0}">
      <dsp:nvSpPr>
        <dsp:cNvPr id="0" name=""/>
        <dsp:cNvSpPr/>
      </dsp:nvSpPr>
      <dsp:spPr>
        <a:xfrm>
          <a:off x="4967" y="1942866"/>
          <a:ext cx="2071995" cy="10359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prowadzenie zbioru informacji Rejestru oraz elektronicznego katalogu </a:t>
          </a:r>
          <a:r>
            <a:rPr lang="pl-PL" sz="1500" kern="1200"/>
            <a:t>dokumentów spółek</a:t>
          </a:r>
          <a:endParaRPr lang="pl-PL" sz="1500" kern="1200" dirty="0"/>
        </a:p>
      </dsp:txBody>
      <dsp:txXfrm>
        <a:off x="4967" y="1942866"/>
        <a:ext cx="2071995" cy="1035997"/>
      </dsp:txXfrm>
    </dsp:sp>
    <dsp:sp modelId="{0F516679-763A-4250-B1E1-F2D630B07E78}">
      <dsp:nvSpPr>
        <dsp:cNvPr id="0" name=""/>
        <dsp:cNvSpPr/>
      </dsp:nvSpPr>
      <dsp:spPr>
        <a:xfrm>
          <a:off x="2512082" y="1942866"/>
          <a:ext cx="2071995" cy="10359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udzielanie informacji z Rejestru oraz przechowywanie i udostępnianie kopii dokumentów z katalogu</a:t>
          </a:r>
        </a:p>
      </dsp:txBody>
      <dsp:txXfrm>
        <a:off x="2512082" y="1942866"/>
        <a:ext cx="2071995" cy="1035997"/>
      </dsp:txXfrm>
    </dsp:sp>
    <dsp:sp modelId="{66AC6128-96D8-4B9D-B614-DE2D3514F657}">
      <dsp:nvSpPr>
        <dsp:cNvPr id="0" name=""/>
        <dsp:cNvSpPr/>
      </dsp:nvSpPr>
      <dsp:spPr>
        <a:xfrm>
          <a:off x="5019197" y="1942866"/>
          <a:ext cx="2071995" cy="10359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utworzenie i eksploatacja połączeń Rejestru i katalogu w systemie teleinformatycznym;</a:t>
          </a:r>
        </a:p>
      </dsp:txBody>
      <dsp:txXfrm>
        <a:off x="5019197" y="1942866"/>
        <a:ext cx="2071995" cy="1035997"/>
      </dsp:txXfrm>
    </dsp:sp>
    <dsp:sp modelId="{3FAB1DBA-4D48-4107-814E-93C563201E1B}">
      <dsp:nvSpPr>
        <dsp:cNvPr id="0" name=""/>
        <dsp:cNvSpPr/>
      </dsp:nvSpPr>
      <dsp:spPr>
        <a:xfrm>
          <a:off x="7526311" y="1942866"/>
          <a:ext cx="2071995" cy="10359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kern="1200" dirty="0"/>
            <a:t>utworzenie i eksploatacja połączeń Rejestru z systemem integracji rejestrów</a:t>
          </a:r>
        </a:p>
      </dsp:txBody>
      <dsp:txXfrm>
        <a:off x="7526311" y="1942866"/>
        <a:ext cx="2071995" cy="1035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AF3F7-5F87-40B3-A7EA-91982E0E1FBF}">
      <dsp:nvSpPr>
        <dsp:cNvPr id="0" name=""/>
        <dsp:cNvSpPr/>
      </dsp:nvSpPr>
      <dsp:spPr>
        <a:xfrm>
          <a:off x="0" y="614452"/>
          <a:ext cx="9604375" cy="103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C06C4-B891-457F-985A-161241167A46}">
      <dsp:nvSpPr>
        <dsp:cNvPr id="0" name=""/>
        <dsp:cNvSpPr/>
      </dsp:nvSpPr>
      <dsp:spPr>
        <a:xfrm>
          <a:off x="480218" y="9292"/>
          <a:ext cx="6723062" cy="1210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116" tIns="0" rIns="254116" bIns="0" numCol="1" spcCol="1270" anchor="ctr" anchorCtr="0">
          <a:noAutofit/>
        </a:bodyPr>
        <a:lstStyle/>
        <a:p>
          <a:pPr marL="0" lvl="0" indent="0" algn="just" defTabSz="711200">
            <a:lnSpc>
              <a:spcPct val="90000"/>
            </a:lnSpc>
            <a:spcBef>
              <a:spcPct val="0"/>
            </a:spcBef>
            <a:spcAft>
              <a:spcPct val="35000"/>
            </a:spcAft>
            <a:buNone/>
          </a:pPr>
          <a:r>
            <a:rPr lang="pl-PL" sz="1600" kern="1200" dirty="0"/>
            <a:t>Dla każdego podmiotu obowiązanego do składania dokumentów finansowych do Rejestru prowadzi się w systemie teleinformatycznym repozytorium dokumentów finansowych</a:t>
          </a:r>
          <a:endParaRPr lang="en-US" sz="1600" kern="1200" dirty="0"/>
        </a:p>
      </dsp:txBody>
      <dsp:txXfrm>
        <a:off x="539301" y="68375"/>
        <a:ext cx="6604896" cy="1092154"/>
      </dsp:txXfrm>
    </dsp:sp>
    <dsp:sp modelId="{D4FE4BDA-8F62-4982-9161-8C33D05508F2}">
      <dsp:nvSpPr>
        <dsp:cNvPr id="0" name=""/>
        <dsp:cNvSpPr/>
      </dsp:nvSpPr>
      <dsp:spPr>
        <a:xfrm>
          <a:off x="0" y="2474212"/>
          <a:ext cx="9604375" cy="103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C0EC6-8BCD-4B19-BC67-CFF12657E138}">
      <dsp:nvSpPr>
        <dsp:cNvPr id="0" name=""/>
        <dsp:cNvSpPr/>
      </dsp:nvSpPr>
      <dsp:spPr>
        <a:xfrm>
          <a:off x="480218" y="1869052"/>
          <a:ext cx="6723062" cy="1210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711200">
            <a:lnSpc>
              <a:spcPct val="90000"/>
            </a:lnSpc>
            <a:spcBef>
              <a:spcPct val="0"/>
            </a:spcBef>
            <a:spcAft>
              <a:spcPct val="35000"/>
            </a:spcAft>
            <a:buNone/>
          </a:pPr>
          <a:r>
            <a:rPr lang="pl-PL" sz="1600" kern="1200" dirty="0"/>
            <a:t>Każdy ma prawo przeglądania repozytorium dokumentów finansowych.</a:t>
          </a:r>
          <a:endParaRPr lang="en-US" sz="1600" kern="1200" dirty="0"/>
        </a:p>
      </dsp:txBody>
      <dsp:txXfrm>
        <a:off x="539301" y="1928135"/>
        <a:ext cx="6604896" cy="1092154"/>
      </dsp:txXfrm>
    </dsp:sp>
    <dsp:sp modelId="{C08D18EF-29F7-4928-8951-4501C66F08C5}">
      <dsp:nvSpPr>
        <dsp:cNvPr id="0" name=""/>
        <dsp:cNvSpPr/>
      </dsp:nvSpPr>
      <dsp:spPr>
        <a:xfrm>
          <a:off x="0" y="4333972"/>
          <a:ext cx="9604375" cy="103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FAE53-7CA0-4BC3-BE84-EB5226C6A8B0}">
      <dsp:nvSpPr>
        <dsp:cNvPr id="0" name=""/>
        <dsp:cNvSpPr/>
      </dsp:nvSpPr>
      <dsp:spPr>
        <a:xfrm>
          <a:off x="480218" y="3728812"/>
          <a:ext cx="6723062" cy="1210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116" tIns="0" rIns="254116" bIns="0" numCol="1" spcCol="1270" anchor="ctr" anchorCtr="0">
          <a:noAutofit/>
        </a:bodyPr>
        <a:lstStyle/>
        <a:p>
          <a:pPr marL="0" lvl="0" indent="0" algn="just" defTabSz="711200">
            <a:lnSpc>
              <a:spcPct val="90000"/>
            </a:lnSpc>
            <a:spcBef>
              <a:spcPct val="0"/>
            </a:spcBef>
            <a:spcAft>
              <a:spcPct val="35000"/>
            </a:spcAft>
            <a:buNone/>
          </a:pPr>
          <a:r>
            <a:rPr lang="pl-PL" sz="1600" kern="1200" dirty="0"/>
            <a:t>Centralna Informacja bezpłatnie udostępnia dokumenty z repozytorium dokumentów finansowych za pośrednictwem ogólnodostępnych sieci teleinformatycznych.</a:t>
          </a:r>
        </a:p>
      </dsp:txBody>
      <dsp:txXfrm>
        <a:off x="539301" y="3787895"/>
        <a:ext cx="6604896" cy="1092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045E1-1F7D-4159-8D40-0B2604D1D952}">
      <dsp:nvSpPr>
        <dsp:cNvPr id="0" name=""/>
        <dsp:cNvSpPr/>
      </dsp:nvSpPr>
      <dsp:spPr>
        <a:xfrm>
          <a:off x="0" y="12966"/>
          <a:ext cx="9603275" cy="810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Dla podmiotu wpisanego do Rejestru prowadzi się odrębne akta rejestrowe obejmujące w szczególności dokumenty stanowiące podstawę wpisu.</a:t>
          </a:r>
        </a:p>
      </dsp:txBody>
      <dsp:txXfrm>
        <a:off x="39580" y="52546"/>
        <a:ext cx="9524115" cy="731649"/>
      </dsp:txXfrm>
    </dsp:sp>
    <dsp:sp modelId="{0327D077-2C63-4A9D-8A00-7B6770D44BF7}">
      <dsp:nvSpPr>
        <dsp:cNvPr id="0" name=""/>
        <dsp:cNvSpPr/>
      </dsp:nvSpPr>
      <dsp:spPr>
        <a:xfrm>
          <a:off x="0" y="884256"/>
          <a:ext cx="9603275" cy="810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 Akta rejestrowe dla podmiotów wpisanych do rejestru przedsiębiorców prowadzi się wyłącznie w systemie teleinformatycznym.</a:t>
          </a:r>
        </a:p>
      </dsp:txBody>
      <dsp:txXfrm>
        <a:off x="39580" y="923836"/>
        <a:ext cx="9524115" cy="731649"/>
      </dsp:txXfrm>
    </dsp:sp>
    <dsp:sp modelId="{AC822A0F-1233-484D-B10B-B8FB6FA18921}">
      <dsp:nvSpPr>
        <dsp:cNvPr id="0" name=""/>
        <dsp:cNvSpPr/>
      </dsp:nvSpPr>
      <dsp:spPr>
        <a:xfrm>
          <a:off x="0" y="1755546"/>
          <a:ext cx="9603275" cy="810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 Akta rejestrowe prowadzone w postaci papierowej nie podlegają przetworzeniu na akta prowadzone w systemie teleinformatycznym. </a:t>
          </a:r>
        </a:p>
      </dsp:txBody>
      <dsp:txXfrm>
        <a:off x="39580" y="1795126"/>
        <a:ext cx="9524115" cy="731649"/>
      </dsp:txXfrm>
    </dsp:sp>
    <dsp:sp modelId="{BC9F545C-6C69-43BF-BF08-DD9BF7C3901B}">
      <dsp:nvSpPr>
        <dsp:cNvPr id="0" name=""/>
        <dsp:cNvSpPr/>
      </dsp:nvSpPr>
      <dsp:spPr>
        <a:xfrm>
          <a:off x="0" y="2626836"/>
          <a:ext cx="9603275" cy="810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Akta </a:t>
          </a:r>
          <a:r>
            <a:rPr lang="pl-PL" sz="2100" kern="1200" dirty="0"/>
            <a:t>rejestrowe prowadzone w systemie teleinformatycznym nie podlegają przetworzeniu na postać papierową.</a:t>
          </a:r>
        </a:p>
      </dsp:txBody>
      <dsp:txXfrm>
        <a:off x="39580" y="2666416"/>
        <a:ext cx="9524115" cy="731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431DA-5CC8-4AED-A0EA-C7CF8623DC60}">
      <dsp:nvSpPr>
        <dsp:cNvPr id="0" name=""/>
        <dsp:cNvSpPr/>
      </dsp:nvSpPr>
      <dsp:spPr>
        <a:xfrm>
          <a:off x="700866" y="1859"/>
          <a:ext cx="4614671" cy="276880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pl-PL" sz="3900" kern="1200"/>
            <a:t>Funkcja rejestru</a:t>
          </a:r>
        </a:p>
      </dsp:txBody>
      <dsp:txXfrm>
        <a:off x="700866" y="1859"/>
        <a:ext cx="4614671" cy="2768802"/>
      </dsp:txXfrm>
    </dsp:sp>
    <dsp:sp modelId="{6DE9B7D6-4E1D-41E1-813F-E066F7A9FC27}">
      <dsp:nvSpPr>
        <dsp:cNvPr id="0" name=""/>
        <dsp:cNvSpPr/>
      </dsp:nvSpPr>
      <dsp:spPr>
        <a:xfrm>
          <a:off x="5777005" y="1859"/>
          <a:ext cx="4614671" cy="276880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pl-PL" sz="3900" kern="1200"/>
            <a:t>Funkcja informacyjna</a:t>
          </a:r>
        </a:p>
      </dsp:txBody>
      <dsp:txXfrm>
        <a:off x="5777005" y="1859"/>
        <a:ext cx="4614671" cy="2768802"/>
      </dsp:txXfrm>
    </dsp:sp>
    <dsp:sp modelId="{AEF5F406-6BFE-4711-AD05-174D6C6A723C}">
      <dsp:nvSpPr>
        <dsp:cNvPr id="0" name=""/>
        <dsp:cNvSpPr/>
      </dsp:nvSpPr>
      <dsp:spPr>
        <a:xfrm>
          <a:off x="700866" y="3232129"/>
          <a:ext cx="4614671" cy="276880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pl-PL" sz="3900" kern="1200"/>
            <a:t>Funkcja komunikacyjna (doręczenia pism i innych dokumentów) </a:t>
          </a:r>
        </a:p>
      </dsp:txBody>
      <dsp:txXfrm>
        <a:off x="700866" y="3232129"/>
        <a:ext cx="4614671" cy="2768802"/>
      </dsp:txXfrm>
    </dsp:sp>
    <dsp:sp modelId="{6F527B68-2186-47FE-AE14-77F981C384BC}">
      <dsp:nvSpPr>
        <dsp:cNvPr id="0" name=""/>
        <dsp:cNvSpPr/>
      </dsp:nvSpPr>
      <dsp:spPr>
        <a:xfrm>
          <a:off x="5777005" y="3232129"/>
          <a:ext cx="4614671" cy="276880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pl-PL" sz="3900" kern="1200"/>
            <a:t>Funkcja portalu orzeczniczego</a:t>
          </a:r>
        </a:p>
      </dsp:txBody>
      <dsp:txXfrm>
        <a:off x="5777005" y="3232129"/>
        <a:ext cx="4614671" cy="2768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C611C-EFAD-4581-AA9E-364279F4578A}">
      <dsp:nvSpPr>
        <dsp:cNvPr id="0" name=""/>
        <dsp:cNvSpPr/>
      </dsp:nvSpPr>
      <dsp:spPr>
        <a:xfrm>
          <a:off x="1147502" y="26751"/>
          <a:ext cx="2995325" cy="17971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Ewidencjonowanie przedsiębiorców </a:t>
          </a:r>
          <a:r>
            <a:rPr lang="pl-PL" sz="1700" kern="1200" dirty="0" err="1"/>
            <a:t>bd</a:t>
          </a:r>
          <a:r>
            <a:rPr lang="pl-PL" sz="1700" kern="1200" dirty="0"/>
            <a:t> osobami fizycznymi</a:t>
          </a:r>
        </a:p>
      </dsp:txBody>
      <dsp:txXfrm>
        <a:off x="1147502" y="26751"/>
        <a:ext cx="2995325" cy="1797195"/>
      </dsp:txXfrm>
    </dsp:sp>
    <dsp:sp modelId="{1C306E56-E867-4C09-8128-6D34F01C0AEE}">
      <dsp:nvSpPr>
        <dsp:cNvPr id="0" name=""/>
        <dsp:cNvSpPr/>
      </dsp:nvSpPr>
      <dsp:spPr>
        <a:xfrm>
          <a:off x="4470097" y="0"/>
          <a:ext cx="2995325" cy="17971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Udostępnianie informacji o przedsiębiorcach i innych podmiotach </a:t>
          </a:r>
        </a:p>
      </dsp:txBody>
      <dsp:txXfrm>
        <a:off x="4470097" y="0"/>
        <a:ext cx="2995325" cy="1797195"/>
      </dsp:txXfrm>
    </dsp:sp>
    <dsp:sp modelId="{52BF8CAB-3608-4D03-B781-F1732331B8DA}">
      <dsp:nvSpPr>
        <dsp:cNvPr id="0" name=""/>
        <dsp:cNvSpPr/>
      </dsp:nvSpPr>
      <dsp:spPr>
        <a:xfrm>
          <a:off x="7729909" y="2148"/>
          <a:ext cx="2995325" cy="17971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Udostępnianie informacji o zakresie i terminie zmian we wpisach do CEIDG oraz w informacjach i danych udostępnianych w CEIDG</a:t>
          </a:r>
        </a:p>
      </dsp:txBody>
      <dsp:txXfrm>
        <a:off x="7729909" y="2148"/>
        <a:ext cx="2995325" cy="1797195"/>
      </dsp:txXfrm>
    </dsp:sp>
    <dsp:sp modelId="{79E7C292-F9D4-43AB-AFCA-4AEFF6B8C16F}">
      <dsp:nvSpPr>
        <dsp:cNvPr id="0" name=""/>
        <dsp:cNvSpPr/>
      </dsp:nvSpPr>
      <dsp:spPr>
        <a:xfrm>
          <a:off x="2787622" y="2098876"/>
          <a:ext cx="2995325" cy="17971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Umożliwienie wglądu do danych bezpłatnie udostępnianych przez CI KRS</a:t>
          </a:r>
        </a:p>
      </dsp:txBody>
      <dsp:txXfrm>
        <a:off x="2787622" y="2098876"/>
        <a:ext cx="2995325" cy="1797195"/>
      </dsp:txXfrm>
    </dsp:sp>
    <dsp:sp modelId="{C9C568AA-C802-40D7-93F8-8BDD4D9C562F}">
      <dsp:nvSpPr>
        <dsp:cNvPr id="0" name=""/>
        <dsp:cNvSpPr/>
      </dsp:nvSpPr>
      <dsp:spPr>
        <a:xfrm>
          <a:off x="6082480" y="2098876"/>
          <a:ext cx="2995325" cy="17971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Udostępnienie informacji o ustanowionym pełnomocniku lub prokurencie, w tym zakresie udzielonego pełnomocnictwa lub o rodzaju i sposobie wykonywania prokury</a:t>
          </a:r>
        </a:p>
      </dsp:txBody>
      <dsp:txXfrm>
        <a:off x="6082480" y="2098876"/>
        <a:ext cx="2995325" cy="17971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D64CB7D-2C40-4330-9F67-8CEFECE362A8}" type="datetimeFigureOut">
              <a:rPr lang="pl-PL" smtClean="0"/>
              <a:t>30.11.2023</a:t>
            </a:fld>
            <a:endParaRPr lang="pl-PL"/>
          </a:p>
        </p:txBody>
      </p:sp>
      <p:sp>
        <p:nvSpPr>
          <p:cNvPr id="5" name="Footer Placeholder 4"/>
          <p:cNvSpPr>
            <a:spLocks noGrp="1"/>
          </p:cNvSpPr>
          <p:nvPr>
            <p:ph type="ftr" sz="quarter" idx="11"/>
          </p:nvPr>
        </p:nvSpPr>
        <p:spPr>
          <a:xfrm>
            <a:off x="2416500" y="329307"/>
            <a:ext cx="4973915" cy="309201"/>
          </a:xfrm>
        </p:spPr>
        <p:txBody>
          <a:bodyPr/>
          <a:lstStyle/>
          <a:p>
            <a:endParaRPr lang="pl-PL"/>
          </a:p>
        </p:txBody>
      </p:sp>
      <p:sp>
        <p:nvSpPr>
          <p:cNvPr id="6" name="Slide Number Placeholder 5"/>
          <p:cNvSpPr>
            <a:spLocks noGrp="1"/>
          </p:cNvSpPr>
          <p:nvPr>
            <p:ph type="sldNum" sz="quarter" idx="12"/>
          </p:nvPr>
        </p:nvSpPr>
        <p:spPr>
          <a:xfrm>
            <a:off x="1437664" y="798973"/>
            <a:ext cx="811019" cy="503578"/>
          </a:xfrm>
        </p:spPr>
        <p:txBody>
          <a:bodyPr/>
          <a:lstStyle/>
          <a:p>
            <a:fld id="{146B1228-0D71-4581-A349-CB367B435304}" type="slidenum">
              <a:rPr lang="pl-PL" smtClean="0"/>
              <a:t>‹#›</a:t>
            </a:fld>
            <a:endParaRPr lang="pl-P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543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D64CB7D-2C40-4330-9F67-8CEFECE362A8}" type="datetimeFigureOut">
              <a:rPr lang="pl-PL" smtClean="0"/>
              <a:t>30.11.2023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6B1228-0D71-4581-A349-CB367B435304}" type="slidenum">
              <a:rPr lang="pl-PL" smtClean="0"/>
              <a:t>‹#›</a:t>
            </a:fld>
            <a:endParaRPr lang="pl-P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212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D64CB7D-2C40-4330-9F67-8CEFECE362A8}" type="datetimeFigureOut">
              <a:rPr lang="pl-PL" smtClean="0"/>
              <a:t>30.11.2023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6B1228-0D71-4581-A349-CB367B435304}" type="slidenum">
              <a:rPr lang="pl-PL" smtClean="0"/>
              <a:t>‹#›</a:t>
            </a:fld>
            <a:endParaRPr lang="pl-P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999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D64CB7D-2C40-4330-9F67-8CEFECE362A8}" type="datetimeFigureOut">
              <a:rPr lang="pl-PL" smtClean="0"/>
              <a:t>30.11.2023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6B1228-0D71-4581-A349-CB367B435304}" type="slidenum">
              <a:rPr lang="pl-PL" smtClean="0"/>
              <a:t>‹#›</a:t>
            </a:fld>
            <a:endParaRPr lang="pl-P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560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D64CB7D-2C40-4330-9F67-8CEFECE362A8}" type="datetimeFigureOut">
              <a:rPr lang="pl-PL" smtClean="0"/>
              <a:t>30.11.2023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46B1228-0D71-4581-A349-CB367B435304}" type="slidenum">
              <a:rPr lang="pl-PL" smtClean="0"/>
              <a:t>‹#›</a:t>
            </a:fld>
            <a:endParaRPr lang="pl-P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903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D64CB7D-2C40-4330-9F67-8CEFECE362A8}" type="datetimeFigureOut">
              <a:rPr lang="pl-PL" smtClean="0"/>
              <a:t>30.11.2023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46B1228-0D71-4581-A349-CB367B435304}" type="slidenum">
              <a:rPr lang="pl-PL" smtClean="0"/>
              <a:t>‹#›</a:t>
            </a:fld>
            <a:endParaRPr lang="pl-P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753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D64CB7D-2C40-4330-9F67-8CEFECE362A8}" type="datetimeFigureOut">
              <a:rPr lang="pl-PL" smtClean="0"/>
              <a:t>30.11.2023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46B1228-0D71-4581-A349-CB367B435304}" type="slidenum">
              <a:rPr lang="pl-PL" smtClean="0"/>
              <a:t>‹#›</a:t>
            </a:fld>
            <a:endParaRPr lang="pl-P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086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D64CB7D-2C40-4330-9F67-8CEFECE362A8}" type="datetimeFigureOut">
              <a:rPr lang="pl-PL" smtClean="0"/>
              <a:t>30.11.2023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46B1228-0D71-4581-A349-CB367B435304}" type="slidenum">
              <a:rPr lang="pl-PL" smtClean="0"/>
              <a:t>‹#›</a:t>
            </a:fld>
            <a:endParaRPr lang="pl-P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222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4CB7D-2C40-4330-9F67-8CEFECE362A8}" type="datetimeFigureOut">
              <a:rPr lang="pl-PL" smtClean="0"/>
              <a:t>30.11.2023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46B1228-0D71-4581-A349-CB367B435304}" type="slidenum">
              <a:rPr lang="pl-PL" smtClean="0"/>
              <a:t>‹#›</a:t>
            </a:fld>
            <a:endParaRPr lang="pl-PL"/>
          </a:p>
        </p:txBody>
      </p:sp>
    </p:spTree>
    <p:extLst>
      <p:ext uri="{BB962C8B-B14F-4D97-AF65-F5344CB8AC3E}">
        <p14:creationId xmlns:p14="http://schemas.microsoft.com/office/powerpoint/2010/main" val="159225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D64CB7D-2C40-4330-9F67-8CEFECE362A8}" type="datetimeFigureOut">
              <a:rPr lang="pl-PL" smtClean="0"/>
              <a:t>30.11.2023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46B1228-0D71-4581-A349-CB367B435304}" type="slidenum">
              <a:rPr lang="pl-PL" smtClean="0"/>
              <a:t>‹#›</a:t>
            </a:fld>
            <a:endParaRPr lang="pl-P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121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D64CB7D-2C40-4330-9F67-8CEFECE362A8}" type="datetimeFigureOut">
              <a:rPr lang="pl-PL" smtClean="0"/>
              <a:t>30.11.2023</a:t>
            </a:fld>
            <a:endParaRPr lang="pl-PL"/>
          </a:p>
        </p:txBody>
      </p:sp>
      <p:sp>
        <p:nvSpPr>
          <p:cNvPr id="6" name="Footer Placeholder 5"/>
          <p:cNvSpPr>
            <a:spLocks noGrp="1"/>
          </p:cNvSpPr>
          <p:nvPr>
            <p:ph type="ftr" sz="quarter" idx="11"/>
          </p:nvPr>
        </p:nvSpPr>
        <p:spPr>
          <a:xfrm>
            <a:off x="1447382" y="318640"/>
            <a:ext cx="5541004" cy="320931"/>
          </a:xfrm>
        </p:spPr>
        <p:txBody>
          <a:bodyPr/>
          <a:lstStyle/>
          <a:p>
            <a:endParaRPr lang="pl-PL"/>
          </a:p>
        </p:txBody>
      </p:sp>
      <p:sp>
        <p:nvSpPr>
          <p:cNvPr id="7" name="Slide Number Placeholder 6"/>
          <p:cNvSpPr>
            <a:spLocks noGrp="1"/>
          </p:cNvSpPr>
          <p:nvPr>
            <p:ph type="sldNum" sz="quarter" idx="12"/>
          </p:nvPr>
        </p:nvSpPr>
        <p:spPr/>
        <p:txBody>
          <a:bodyPr/>
          <a:lstStyle/>
          <a:p>
            <a:fld id="{146B1228-0D71-4581-A349-CB367B435304}" type="slidenum">
              <a:rPr lang="pl-PL" smtClean="0"/>
              <a:t>‹#›</a:t>
            </a:fld>
            <a:endParaRPr lang="pl-P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954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D64CB7D-2C40-4330-9F67-8CEFECE362A8}" type="datetimeFigureOut">
              <a:rPr lang="pl-PL" smtClean="0"/>
              <a:t>30.11.2023</a:t>
            </a:fld>
            <a:endParaRPr lang="pl-P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46B1228-0D71-4581-A349-CB367B435304}" type="slidenum">
              <a:rPr lang="pl-PL" smtClean="0"/>
              <a:t>‹#›</a:t>
            </a:fld>
            <a:endParaRPr lang="pl-P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268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rs.ms.gov.p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rod.ceidg.gov.pl/ceidg.cms.engin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krs-online.com.pl/db-energy-s-a-krs-10135739.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ekrs.ms.gov.pl/"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1514CE-F916-4CC8-94A3-ACB7F0C730DD}"/>
              </a:ext>
            </a:extLst>
          </p:cNvPr>
          <p:cNvSpPr>
            <a:spLocks noGrp="1"/>
          </p:cNvSpPr>
          <p:nvPr>
            <p:ph type="ctrTitle"/>
          </p:nvPr>
        </p:nvSpPr>
        <p:spPr/>
        <p:txBody>
          <a:bodyPr>
            <a:normAutofit fontScale="90000"/>
          </a:bodyPr>
          <a:lstStyle/>
          <a:p>
            <a:r>
              <a:rPr lang="pl-PL" dirty="0"/>
              <a:t>OBSŁUGA SYSTEMÓW INFORMACJI PRAWNEJ I EKONOMICZNEJ</a:t>
            </a:r>
          </a:p>
        </p:txBody>
      </p:sp>
      <p:sp>
        <p:nvSpPr>
          <p:cNvPr id="3" name="Podtytuł 2">
            <a:extLst>
              <a:ext uri="{FF2B5EF4-FFF2-40B4-BE49-F238E27FC236}">
                <a16:creationId xmlns:a16="http://schemas.microsoft.com/office/drawing/2014/main" id="{3006E6F3-D57C-484F-9471-9DEB586B6C88}"/>
              </a:ext>
            </a:extLst>
          </p:cNvPr>
          <p:cNvSpPr>
            <a:spLocks noGrp="1"/>
          </p:cNvSpPr>
          <p:nvPr>
            <p:ph type="subTitle" idx="1"/>
          </p:nvPr>
        </p:nvSpPr>
        <p:spPr/>
        <p:txBody>
          <a:bodyPr>
            <a:normAutofit/>
          </a:bodyPr>
          <a:lstStyle/>
          <a:p>
            <a:r>
              <a:rPr lang="pl-PL" dirty="0"/>
              <a:t>mgr Krystyna Rogala</a:t>
            </a:r>
          </a:p>
          <a:p>
            <a:r>
              <a:rPr lang="pl-PL" dirty="0"/>
              <a:t>Dr </a:t>
            </a:r>
            <a:r>
              <a:rPr lang="pl-PL" dirty="0" err="1"/>
              <a:t>sylwia</a:t>
            </a:r>
            <a:r>
              <a:rPr lang="pl-PL" dirty="0"/>
              <a:t> </a:t>
            </a:r>
            <a:r>
              <a:rPr lang="pl-PL" dirty="0" err="1"/>
              <a:t>kotecka-kral</a:t>
            </a:r>
            <a:r>
              <a:rPr lang="pl-PL" dirty="0"/>
              <a:t>						</a:t>
            </a:r>
          </a:p>
        </p:txBody>
      </p:sp>
    </p:spTree>
    <p:extLst>
      <p:ext uri="{BB962C8B-B14F-4D97-AF65-F5344CB8AC3E}">
        <p14:creationId xmlns:p14="http://schemas.microsoft.com/office/powerpoint/2010/main" val="6959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7CF8026-E65B-4AA2-8766-3F8D9BBB38BE}"/>
              </a:ext>
            </a:extLst>
          </p:cNvPr>
          <p:cNvSpPr>
            <a:spLocks noGrp="1"/>
          </p:cNvSpPr>
          <p:nvPr>
            <p:ph idx="1"/>
          </p:nvPr>
        </p:nvSpPr>
        <p:spPr>
          <a:xfrm>
            <a:off x="609601" y="667657"/>
            <a:ext cx="10445254" cy="5892800"/>
          </a:xfrm>
        </p:spPr>
        <p:txBody>
          <a:bodyPr>
            <a:normAutofit lnSpcReduction="10000"/>
          </a:bodyPr>
          <a:lstStyle/>
          <a:p>
            <a:pPr marL="0" indent="0" algn="just">
              <a:buNone/>
            </a:pPr>
            <a:r>
              <a:rPr lang="pl-PL" sz="2400" dirty="0"/>
              <a:t>Art.  19. </a:t>
            </a:r>
            <a:r>
              <a:rPr lang="pl-PL" sz="2400" dirty="0" err="1"/>
              <a:t>uKRS</a:t>
            </a:r>
            <a:r>
              <a:rPr lang="pl-PL" sz="2400" dirty="0"/>
              <a:t> [Wniosek o wpis do Rejestru; Postępowanie rejestrowe; </a:t>
            </a:r>
            <a:r>
              <a:rPr lang="pl-PL" sz="2400" dirty="0" err="1"/>
              <a:t>eKRS</a:t>
            </a:r>
            <a:r>
              <a:rPr lang="pl-PL" sz="2400" dirty="0"/>
              <a:t>]</a:t>
            </a:r>
          </a:p>
          <a:p>
            <a:pPr marL="0" indent="0" algn="just">
              <a:buNone/>
            </a:pPr>
            <a:r>
              <a:rPr lang="pl-PL" sz="2400" dirty="0"/>
              <a:t>1.  Wpis do Rejestru jest dokonywany na wniosek, chyba że przepis szczególny przewiduje wpis z urzędu.</a:t>
            </a:r>
          </a:p>
          <a:p>
            <a:pPr marL="0" indent="0" algn="just">
              <a:buNone/>
            </a:pPr>
            <a:r>
              <a:rPr lang="pl-PL" sz="2400" dirty="0"/>
              <a:t>2.  Wnioski dotyczące podmiotu podlegającego wpisowi do </a:t>
            </a:r>
            <a:r>
              <a:rPr lang="pl-PL" sz="2400" dirty="0">
                <a:highlight>
                  <a:srgbClr val="FF00FF"/>
                </a:highlight>
              </a:rPr>
              <a:t>rejestru przedsiębiorców </a:t>
            </a:r>
            <a:r>
              <a:rPr lang="pl-PL" sz="2400" dirty="0"/>
              <a:t>składa się </a:t>
            </a:r>
            <a:r>
              <a:rPr lang="pl-PL" sz="2400" dirty="0">
                <a:highlight>
                  <a:srgbClr val="FFFF00"/>
                </a:highlight>
              </a:rPr>
              <a:t>wyłącznie za pośrednictwem systemu teleinformatycznego.</a:t>
            </a:r>
          </a:p>
          <a:p>
            <a:pPr marL="0" indent="0" algn="just">
              <a:buNone/>
            </a:pPr>
            <a:r>
              <a:rPr lang="pl-PL" sz="2400" dirty="0"/>
              <a:t>3. Wniosek o wpis w rejestrze, o którym mowa w art. 1 ust. 2 pkt 2, składa się na </a:t>
            </a:r>
            <a:r>
              <a:rPr lang="pl-PL" sz="2400" dirty="0">
                <a:highlight>
                  <a:srgbClr val="00FF00"/>
                </a:highlight>
              </a:rPr>
              <a:t>urzędowym formularzu </a:t>
            </a:r>
            <a:r>
              <a:rPr lang="pl-PL" sz="2400" dirty="0"/>
              <a:t>lub jego kopii albo za pośrednictwem systemu teleinformatycznego. Formularz zawiera niezbędne pouczenia dla stron dotyczące sposobu jego wypełniania, wnoszenia i skutków niedostosowania wniosku do wymagań przewidzianych dla pism procesowych.</a:t>
            </a:r>
          </a:p>
          <a:p>
            <a:pPr marL="0" indent="0" algn="just">
              <a:buNone/>
            </a:pPr>
            <a:r>
              <a:rPr lang="pl-PL" sz="2400" dirty="0"/>
              <a:t>4.  Wnioski inne niż o wpis dotyczące podmiotów, o których mowa w art. 1 ust. 2 pkt 2, </a:t>
            </a:r>
            <a:r>
              <a:rPr lang="pl-PL" sz="2400" dirty="0">
                <a:highlight>
                  <a:srgbClr val="00FF00"/>
                </a:highlight>
              </a:rPr>
              <a:t>można</a:t>
            </a:r>
            <a:r>
              <a:rPr lang="pl-PL" sz="2400" dirty="0"/>
              <a:t> składać także za pośrednictwem systemu teleinformatycznego.</a:t>
            </a:r>
          </a:p>
        </p:txBody>
      </p:sp>
    </p:spTree>
    <p:extLst>
      <p:ext uri="{BB962C8B-B14F-4D97-AF65-F5344CB8AC3E}">
        <p14:creationId xmlns:p14="http://schemas.microsoft.com/office/powerpoint/2010/main" val="301326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26" name="Picture 2" descr="Akt notarialny - co powinien zawierać - Monika Suchecka">
            <a:extLst>
              <a:ext uri="{FF2B5EF4-FFF2-40B4-BE49-F238E27FC236}">
                <a16:creationId xmlns:a16="http://schemas.microsoft.com/office/drawing/2014/main" id="{887E94C1-1765-47E0-96D3-AC0AACDD27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1327"/>
          <a:stretch/>
        </p:blipFill>
        <p:spPr bwMode="auto">
          <a:xfrm>
            <a:off x="2"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9FA7DD6-DE6C-46F5-BB22-7C93FAD2E226}"/>
              </a:ext>
            </a:extLst>
          </p:cNvPr>
          <p:cNvSpPr>
            <a:spLocks noGrp="1"/>
          </p:cNvSpPr>
          <p:nvPr>
            <p:ph type="title"/>
          </p:nvPr>
        </p:nvSpPr>
        <p:spPr>
          <a:xfrm>
            <a:off x="4063421" y="804520"/>
            <a:ext cx="6815731" cy="1049235"/>
          </a:xfrm>
        </p:spPr>
        <p:txBody>
          <a:bodyPr>
            <a:normAutofit/>
          </a:bodyPr>
          <a:lstStyle/>
          <a:p>
            <a:r>
              <a:rPr lang="pl-PL">
                <a:solidFill>
                  <a:srgbClr val="FFFFFE"/>
                </a:solidFill>
              </a:rPr>
              <a:t>Załącznik do wniosku – akt notarialny</a:t>
            </a:r>
            <a:endParaRPr lang="en-US">
              <a:solidFill>
                <a:srgbClr val="FFFFFE"/>
              </a:solidFill>
            </a:endParaRPr>
          </a:p>
        </p:txBody>
      </p:sp>
      <p:cxnSp>
        <p:nvCxnSpPr>
          <p:cNvPr id="73" name="Straight Connector 72">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957440"/>
            </a:solidFill>
          </a:ln>
        </p:spPr>
        <p:style>
          <a:lnRef idx="3">
            <a:schemeClr val="accent1"/>
          </a:lnRef>
          <a:fillRef idx="0">
            <a:schemeClr val="accent1"/>
          </a:fillRef>
          <a:effectRef idx="2">
            <a:schemeClr val="accent1"/>
          </a:effectRef>
          <a:fontRef idx="minor">
            <a:schemeClr val="tx1"/>
          </a:fontRef>
        </p:style>
      </p:cxnSp>
      <p:sp>
        <p:nvSpPr>
          <p:cNvPr id="3" name="Symbol zastępczy zawartości 2">
            <a:extLst>
              <a:ext uri="{FF2B5EF4-FFF2-40B4-BE49-F238E27FC236}">
                <a16:creationId xmlns:a16="http://schemas.microsoft.com/office/drawing/2014/main" id="{CF18CFEC-9881-46C0-ACCA-4402052028A7}"/>
              </a:ext>
            </a:extLst>
          </p:cNvPr>
          <p:cNvSpPr>
            <a:spLocks noGrp="1"/>
          </p:cNvSpPr>
          <p:nvPr>
            <p:ph idx="1"/>
          </p:nvPr>
        </p:nvSpPr>
        <p:spPr>
          <a:xfrm>
            <a:off x="4063421" y="2015733"/>
            <a:ext cx="6815731" cy="4021267"/>
          </a:xfrm>
        </p:spPr>
        <p:txBody>
          <a:bodyPr>
            <a:normAutofit/>
          </a:bodyPr>
          <a:lstStyle/>
          <a:p>
            <a:pPr>
              <a:buClr>
                <a:srgbClr val="957440"/>
              </a:buClr>
            </a:pPr>
            <a:r>
              <a:rPr lang="pl-PL" b="0" i="0">
                <a:solidFill>
                  <a:srgbClr val="FFFFFE"/>
                </a:solidFill>
                <a:effectLst/>
                <a:latin typeface="Lato" panose="020B0604020202020204" pitchFamily="34" charset="0"/>
              </a:rPr>
              <a:t>Centralne Repozytorium Elektronicznych Wypisów Aktów Notarialnych (CREWAN) działa od 9 kwietnia 2018 r.</a:t>
            </a:r>
          </a:p>
          <a:p>
            <a:pPr>
              <a:buClr>
                <a:srgbClr val="957440"/>
              </a:buClr>
            </a:pPr>
            <a:r>
              <a:rPr lang="pl-PL" b="0" i="0">
                <a:solidFill>
                  <a:srgbClr val="FFFFFE"/>
                </a:solidFill>
                <a:effectLst/>
                <a:latin typeface="Lato" panose="020B0604020202020204" pitchFamily="34" charset="0"/>
              </a:rPr>
              <a:t>Są w nim gromadzone i przechowywane elektroniczne wypisy aktów notarialnych, które zawierają w swej treści dane stanowiące podstawę wpisu do rejestru przedsiębiorców Krajowego Rejestru Sądowego albo podlegające złożeniu do akt rejestrowych podmiotu wpisanego do rejestru przedsiębiorców Krajowego Rejestru Sądowego. </a:t>
            </a:r>
            <a:endParaRPr lang="en-US">
              <a:solidFill>
                <a:srgbClr val="FFFFFE"/>
              </a:solidFill>
            </a:endParaRPr>
          </a:p>
        </p:txBody>
      </p:sp>
    </p:spTree>
    <p:extLst>
      <p:ext uri="{BB962C8B-B14F-4D97-AF65-F5344CB8AC3E}">
        <p14:creationId xmlns:p14="http://schemas.microsoft.com/office/powerpoint/2010/main" val="239671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805312-D6DD-4854-89C0-5EC4FB8BD2AE}"/>
              </a:ext>
            </a:extLst>
          </p:cNvPr>
          <p:cNvSpPr>
            <a:spLocks noGrp="1"/>
          </p:cNvSpPr>
          <p:nvPr>
            <p:ph type="title"/>
          </p:nvPr>
        </p:nvSpPr>
        <p:spPr/>
        <p:txBody>
          <a:bodyPr/>
          <a:lstStyle/>
          <a:p>
            <a:r>
              <a:rPr lang="pl-PL" dirty="0"/>
              <a:t>Akta rejestrowe</a:t>
            </a:r>
            <a:endParaRPr lang="en-US" dirty="0"/>
          </a:p>
        </p:txBody>
      </p:sp>
      <p:graphicFrame>
        <p:nvGraphicFramePr>
          <p:cNvPr id="4" name="Symbol zastępczy zawartości 3">
            <a:extLst>
              <a:ext uri="{FF2B5EF4-FFF2-40B4-BE49-F238E27FC236}">
                <a16:creationId xmlns:a16="http://schemas.microsoft.com/office/drawing/2014/main" id="{898C31F6-C59A-43DF-BDAC-F95BC70B8825}"/>
              </a:ext>
            </a:extLst>
          </p:cNvPr>
          <p:cNvGraphicFramePr>
            <a:graphicFrameLocks noGrp="1"/>
          </p:cNvGraphicFramePr>
          <p:nvPr>
            <p:ph idx="1"/>
            <p:extLst>
              <p:ext uri="{D42A27DB-BD31-4B8C-83A1-F6EECF244321}">
                <p14:modId xmlns:p14="http://schemas.microsoft.com/office/powerpoint/2010/main" val="1724973861"/>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87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851A68-D899-4FF6-A730-400D6A694029}"/>
              </a:ext>
            </a:extLst>
          </p:cNvPr>
          <p:cNvSpPr>
            <a:spLocks noGrp="1"/>
          </p:cNvSpPr>
          <p:nvPr>
            <p:ph type="title"/>
          </p:nvPr>
        </p:nvSpPr>
        <p:spPr/>
        <p:txBody>
          <a:bodyPr/>
          <a:lstStyle/>
          <a:p>
            <a:r>
              <a:rPr lang="pl-PL" dirty="0"/>
              <a:t>Elektroniczny katalog dokumentów</a:t>
            </a:r>
            <a:endParaRPr lang="en-US" dirty="0"/>
          </a:p>
        </p:txBody>
      </p:sp>
      <p:sp>
        <p:nvSpPr>
          <p:cNvPr id="3" name="Symbol zastępczy zawartości 2">
            <a:extLst>
              <a:ext uri="{FF2B5EF4-FFF2-40B4-BE49-F238E27FC236}">
                <a16:creationId xmlns:a16="http://schemas.microsoft.com/office/drawing/2014/main" id="{5903E6B0-45EA-42DC-8539-8CCD441D1A92}"/>
              </a:ext>
            </a:extLst>
          </p:cNvPr>
          <p:cNvSpPr>
            <a:spLocks noGrp="1"/>
          </p:cNvSpPr>
          <p:nvPr>
            <p:ph idx="1"/>
          </p:nvPr>
        </p:nvSpPr>
        <p:spPr/>
        <p:txBody>
          <a:bodyPr>
            <a:normAutofit fontScale="70000" lnSpcReduction="20000"/>
          </a:bodyPr>
          <a:lstStyle/>
          <a:p>
            <a:pPr marL="0" indent="0">
              <a:buNone/>
            </a:pPr>
            <a:r>
              <a:rPr lang="pl-PL" dirty="0"/>
              <a:t>Katalog obejmuje następujące dokumenty spółek z ograniczoną odpowiedzialnością, spółek akcyjnych, spółek komandytowo-akcyjnych i spółek europejskich:</a:t>
            </a:r>
          </a:p>
          <a:p>
            <a:pPr marL="0" indent="0">
              <a:buNone/>
            </a:pPr>
            <a:r>
              <a:rPr lang="pl-PL" dirty="0"/>
              <a:t>1) akty założycielskie, umowy oraz statuty, jeżeli są oddzielnymi aktami, a także uchwały o ich zmianie;</a:t>
            </a:r>
          </a:p>
          <a:p>
            <a:pPr marL="0" indent="0">
              <a:buNone/>
            </a:pPr>
            <a:r>
              <a:rPr lang="pl-PL" dirty="0"/>
              <a:t>2)  teksty jednolite dokumentów wymienionych w pkt 1;</a:t>
            </a:r>
          </a:p>
          <a:p>
            <a:pPr marL="0" indent="0">
              <a:buNone/>
            </a:pPr>
            <a:r>
              <a:rPr lang="pl-PL" dirty="0"/>
              <a:t>3)  uchwały o zmianie wysokości kapitału zakładowego, jeżeli nie wymagały jednoczesnej zmiany umowy lub statutu;</a:t>
            </a:r>
          </a:p>
          <a:p>
            <a:pPr marL="0" indent="0">
              <a:buNone/>
            </a:pPr>
            <a:r>
              <a:rPr lang="pl-PL" dirty="0"/>
              <a:t>4) o powołaniu lub odwołaniu członków organów spółek oraz oświadczenia o ich rezygnacji;</a:t>
            </a:r>
          </a:p>
          <a:p>
            <a:pPr marL="0" indent="0">
              <a:buNone/>
            </a:pPr>
            <a:r>
              <a:rPr lang="pl-PL" dirty="0"/>
              <a:t>5) roczne sprawozdania finansowe oraz roczne skonsolidowane sprawozdania finansowe grup kapitałowych w rozumieniu przepisów o rachunkowości, odpisy uchwał o zatwierdzeniu tych sprawozdań i podziale zysku lub pokryciu straty, a także sprawozdania z badania i sprawozdania z działalności jednostek, sprawozdania z płatności na rzecz administracji publicznej oraz skonsolidowane sprawozdania z płatności na rzecz administracji publicznej, jeżeli obowiązek ich sporządzenia wynika z przepisów szczególnych;</a:t>
            </a:r>
          </a:p>
          <a:p>
            <a:pPr marL="0" indent="0">
              <a:buNone/>
            </a:pPr>
            <a:r>
              <a:rPr lang="pl-PL" dirty="0">
                <a:highlight>
                  <a:srgbClr val="FFFF00"/>
                </a:highlight>
              </a:rPr>
              <a:t>Każdy ma prawo otrzymać z katalogu, drogą elektroniczną, poświadczone kopie dokumentów wymienionych w ust. 1</a:t>
            </a:r>
          </a:p>
          <a:p>
            <a:endParaRPr lang="en-US" dirty="0"/>
          </a:p>
        </p:txBody>
      </p:sp>
    </p:spTree>
    <p:extLst>
      <p:ext uri="{BB962C8B-B14F-4D97-AF65-F5344CB8AC3E}">
        <p14:creationId xmlns:p14="http://schemas.microsoft.com/office/powerpoint/2010/main" val="36232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6A3FFE-4B68-4878-A54A-FCE6A3D0BAB5}"/>
              </a:ext>
            </a:extLst>
          </p:cNvPr>
          <p:cNvSpPr>
            <a:spLocks noGrp="1"/>
          </p:cNvSpPr>
          <p:nvPr>
            <p:ph type="title"/>
          </p:nvPr>
        </p:nvSpPr>
        <p:spPr/>
        <p:txBody>
          <a:bodyPr/>
          <a:lstStyle/>
          <a:p>
            <a:r>
              <a:rPr lang="pl-PL" dirty="0"/>
              <a:t>Portal rejestrów sądowych</a:t>
            </a:r>
            <a:endParaRPr lang="en-US" dirty="0"/>
          </a:p>
        </p:txBody>
      </p:sp>
      <p:sp>
        <p:nvSpPr>
          <p:cNvPr id="3" name="Symbol zastępczy zawartości 2">
            <a:extLst>
              <a:ext uri="{FF2B5EF4-FFF2-40B4-BE49-F238E27FC236}">
                <a16:creationId xmlns:a16="http://schemas.microsoft.com/office/drawing/2014/main" id="{9F5867B5-2FD2-451F-BA2D-02187EC244EB}"/>
              </a:ext>
            </a:extLst>
          </p:cNvPr>
          <p:cNvSpPr>
            <a:spLocks noGrp="1"/>
          </p:cNvSpPr>
          <p:nvPr>
            <p:ph idx="1"/>
          </p:nvPr>
        </p:nvSpPr>
        <p:spPr>
          <a:xfrm>
            <a:off x="1451579" y="2015733"/>
            <a:ext cx="9603275" cy="2444756"/>
          </a:xfrm>
        </p:spPr>
        <p:txBody>
          <a:bodyPr/>
          <a:lstStyle/>
          <a:p>
            <a:r>
              <a:rPr lang="pl-PL" dirty="0"/>
              <a:t>System teleinformatyczny Ministerstwa Sprawiedliwości służący do udostępniania usług rejestrów sądowych dla obywateli. W obecnej odsłonie dostępne są usługi związane z formularzami elektronicznymi KRS</a:t>
            </a:r>
          </a:p>
          <a:p>
            <a:r>
              <a:rPr lang="pl-PL" dirty="0"/>
              <a:t>Wszystkie funkcje w jednym miejscu </a:t>
            </a:r>
          </a:p>
          <a:p>
            <a:pPr marL="0" indent="0">
              <a:buNone/>
            </a:pPr>
            <a:endParaRPr lang="pl-PL" dirty="0"/>
          </a:p>
        </p:txBody>
      </p:sp>
      <p:sp>
        <p:nvSpPr>
          <p:cNvPr id="5" name="pole tekstowe 4">
            <a:extLst>
              <a:ext uri="{FF2B5EF4-FFF2-40B4-BE49-F238E27FC236}">
                <a16:creationId xmlns:a16="http://schemas.microsoft.com/office/drawing/2014/main" id="{33AF9AA9-81CE-4E67-A4AF-C642AE04B9ED}"/>
              </a:ext>
            </a:extLst>
          </p:cNvPr>
          <p:cNvSpPr txBox="1"/>
          <p:nvPr/>
        </p:nvSpPr>
        <p:spPr>
          <a:xfrm>
            <a:off x="3456878" y="4460489"/>
            <a:ext cx="611086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3600" dirty="0">
                <a:solidFill>
                  <a:schemeClr val="accent6">
                    <a:lumMod val="50000"/>
                  </a:schemeClr>
                </a:solidFill>
                <a:hlinkClick r:id="rId2">
                  <a:extLst>
                    <a:ext uri="{A12FA001-AC4F-418D-AE19-62706E023703}">
                      <ahyp:hlinkClr xmlns:ahyp="http://schemas.microsoft.com/office/drawing/2018/hyperlinkcolor" val="tx"/>
                    </a:ext>
                  </a:extLst>
                </a:hlinkClick>
              </a:rPr>
              <a:t>https://prs.ms.gov.pl/</a:t>
            </a:r>
            <a:endParaRPr lang="pl-PL" sz="3600" dirty="0">
              <a:solidFill>
                <a:schemeClr val="accent6">
                  <a:lumMod val="50000"/>
                </a:schemeClr>
              </a:solidFill>
            </a:endParaRPr>
          </a:p>
          <a:p>
            <a:pPr algn="ctr"/>
            <a:endParaRPr lang="en-US" sz="3600" dirty="0"/>
          </a:p>
        </p:txBody>
      </p:sp>
    </p:spTree>
    <p:extLst>
      <p:ext uri="{BB962C8B-B14F-4D97-AF65-F5344CB8AC3E}">
        <p14:creationId xmlns:p14="http://schemas.microsoft.com/office/powerpoint/2010/main" val="106784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84C67F4-383D-4E2F-B740-B1E1177A50C1}"/>
              </a:ext>
            </a:extLst>
          </p:cNvPr>
          <p:cNvSpPr>
            <a:spLocks noGrp="1"/>
          </p:cNvSpPr>
          <p:nvPr>
            <p:ph type="title"/>
          </p:nvPr>
        </p:nvSpPr>
        <p:spPr>
          <a:xfrm>
            <a:off x="8672503" y="618681"/>
            <a:ext cx="3519497" cy="4794567"/>
          </a:xfrm>
        </p:spPr>
        <p:txBody>
          <a:bodyPr vert="horz" lIns="91440" tIns="45720" rIns="91440" bIns="45720" rtlCol="0" anchor="ctr">
            <a:noAutofit/>
          </a:bodyPr>
          <a:lstStyle/>
          <a:p>
            <a:pPr algn="ctr"/>
            <a:r>
              <a:rPr lang="en-US" sz="2400" dirty="0" err="1">
                <a:solidFill>
                  <a:srgbClr val="FFFFFF"/>
                </a:solidFill>
              </a:rPr>
              <a:t>Podstawowe</a:t>
            </a:r>
            <a:r>
              <a:rPr lang="en-US" sz="2400" dirty="0">
                <a:solidFill>
                  <a:srgbClr val="FFFFFF"/>
                </a:solidFill>
              </a:rPr>
              <a:t> </a:t>
            </a:r>
            <a:r>
              <a:rPr lang="en-US" sz="2400" dirty="0" err="1">
                <a:solidFill>
                  <a:srgbClr val="FFFFFF"/>
                </a:solidFill>
              </a:rPr>
              <a:t>założenie</a:t>
            </a:r>
            <a:r>
              <a:rPr lang="en-US" sz="2400" dirty="0">
                <a:solidFill>
                  <a:srgbClr val="FFFFFF"/>
                </a:solidFill>
              </a:rPr>
              <a:t> KRZ – </a:t>
            </a:r>
            <a:r>
              <a:rPr lang="en-US" sz="2400" dirty="0" err="1">
                <a:solidFill>
                  <a:srgbClr val="FFFFFF"/>
                </a:solidFill>
              </a:rPr>
              <a:t>dwustronna</a:t>
            </a:r>
            <a:r>
              <a:rPr lang="en-US" sz="2400" dirty="0">
                <a:solidFill>
                  <a:srgbClr val="FFFFFF"/>
                </a:solidFill>
              </a:rPr>
              <a:t> </a:t>
            </a:r>
            <a:r>
              <a:rPr lang="en-US" sz="2400" dirty="0" err="1">
                <a:solidFill>
                  <a:srgbClr val="FFFFFF"/>
                </a:solidFill>
              </a:rPr>
              <a:t>elektroniczna</a:t>
            </a:r>
            <a:r>
              <a:rPr lang="en-US" sz="2400" dirty="0">
                <a:solidFill>
                  <a:srgbClr val="FFFFFF"/>
                </a:solidFill>
              </a:rPr>
              <a:t> </a:t>
            </a:r>
            <a:r>
              <a:rPr lang="en-US" sz="2400" dirty="0" err="1">
                <a:solidFill>
                  <a:srgbClr val="FFFFFF"/>
                </a:solidFill>
              </a:rPr>
              <a:t>komunikacja</a:t>
            </a:r>
            <a:r>
              <a:rPr lang="en-US" sz="2400" dirty="0">
                <a:solidFill>
                  <a:srgbClr val="FFFFFF"/>
                </a:solidFill>
              </a:rPr>
              <a:t> </a:t>
            </a:r>
            <a:r>
              <a:rPr lang="en-US" sz="2400" dirty="0" err="1">
                <a:solidFill>
                  <a:srgbClr val="FFFFFF"/>
                </a:solidFill>
              </a:rPr>
              <a:t>Sądu</a:t>
            </a:r>
            <a:r>
              <a:rPr lang="en-US" sz="2400" dirty="0">
                <a:solidFill>
                  <a:srgbClr val="FFFFFF"/>
                </a:solidFill>
              </a:rPr>
              <a:t> z </a:t>
            </a:r>
            <a:r>
              <a:rPr lang="en-US" sz="2400" dirty="0" err="1">
                <a:solidFill>
                  <a:srgbClr val="FFFFFF"/>
                </a:solidFill>
              </a:rPr>
              <a:t>uczestnikami</a:t>
            </a:r>
            <a:r>
              <a:rPr lang="en-US" sz="2400" dirty="0">
                <a:solidFill>
                  <a:srgbClr val="FFFFFF"/>
                </a:solidFill>
              </a:rPr>
              <a:t> </a:t>
            </a:r>
            <a:r>
              <a:rPr lang="en-US" sz="2400" dirty="0" err="1">
                <a:solidFill>
                  <a:srgbClr val="FFFFFF"/>
                </a:solidFill>
              </a:rPr>
              <a:t>postępowania</a:t>
            </a:r>
            <a:endParaRPr lang="en-US" sz="2400"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1AE2A71C-16DE-4E36-9FDF-A81B5AB15DF3}"/>
              </a:ext>
            </a:extLst>
          </p:cNvPr>
          <p:cNvPicPr>
            <a:picLocks noGrp="1" noChangeAspect="1"/>
          </p:cNvPicPr>
          <p:nvPr>
            <p:ph idx="1"/>
          </p:nvPr>
        </p:nvPicPr>
        <p:blipFill rotWithShape="1">
          <a:blip r:embed="rId2"/>
          <a:srcRect l="6604" t="6897" r="9596" b="7020"/>
          <a:stretch/>
        </p:blipFill>
        <p:spPr>
          <a:xfrm>
            <a:off x="935307" y="1274164"/>
            <a:ext cx="7163222" cy="4139084"/>
          </a:xfrm>
          <a:prstGeom prst="rect">
            <a:avLst/>
          </a:prstGeom>
          <a:effectLst/>
        </p:spPr>
      </p:pic>
      <p:sp>
        <p:nvSpPr>
          <p:cNvPr id="3" name="Wybuch: 14 punktów 2">
            <a:extLst>
              <a:ext uri="{FF2B5EF4-FFF2-40B4-BE49-F238E27FC236}">
                <a16:creationId xmlns:a16="http://schemas.microsoft.com/office/drawing/2014/main" id="{CCFD44D5-E3D3-4365-841D-BA9809C909CE}"/>
              </a:ext>
            </a:extLst>
          </p:cNvPr>
          <p:cNvSpPr/>
          <p:nvPr/>
        </p:nvSpPr>
        <p:spPr>
          <a:xfrm>
            <a:off x="8622370" y="3963498"/>
            <a:ext cx="4002393" cy="1939159"/>
          </a:xfrm>
          <a:prstGeom prst="irregularSeal2">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ln w="0"/>
                <a:solidFill>
                  <a:schemeClr val="tx1"/>
                </a:solidFill>
                <a:effectLst>
                  <a:outerShdw blurRad="38100" dist="19050" dir="2700000" algn="tl" rotWithShape="0">
                    <a:schemeClr val="dk1">
                      <a:alpha val="40000"/>
                    </a:schemeClr>
                  </a:outerShdw>
                </a:effectLst>
              </a:rPr>
              <a:t>TRÓJSTRONNA</a:t>
            </a:r>
            <a:endParaRPr lang="en-US" sz="1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0445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2257FB64-61D6-41A2-825C-3EEE6E43AE23}"/>
              </a:ext>
            </a:extLst>
          </p:cNvPr>
          <p:cNvGraphicFramePr>
            <a:graphicFrameLocks noGrp="1"/>
          </p:cNvGraphicFramePr>
          <p:nvPr>
            <p:ph idx="1"/>
          </p:nvPr>
        </p:nvGraphicFramePr>
        <p:xfrm>
          <a:off x="261257" y="174171"/>
          <a:ext cx="11092543" cy="6002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916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1B79106-7EC7-614F-C076-4A9362BB3F1E}"/>
              </a:ext>
            </a:extLst>
          </p:cNvPr>
          <p:cNvPicPr>
            <a:picLocks noChangeAspect="1"/>
          </p:cNvPicPr>
          <p:nvPr/>
        </p:nvPicPr>
        <p:blipFill rotWithShape="1">
          <a:blip r:embed="rId2"/>
          <a:srcRect l="7614" t="29081" r="9204" b="4827"/>
          <a:stretch/>
        </p:blipFill>
        <p:spPr>
          <a:xfrm>
            <a:off x="0" y="0"/>
            <a:ext cx="10141527" cy="4530437"/>
          </a:xfrm>
          <a:prstGeom prst="rect">
            <a:avLst/>
          </a:prstGeom>
        </p:spPr>
      </p:pic>
      <p:pic>
        <p:nvPicPr>
          <p:cNvPr id="5" name="Obraz 4">
            <a:extLst>
              <a:ext uri="{FF2B5EF4-FFF2-40B4-BE49-F238E27FC236}">
                <a16:creationId xmlns:a16="http://schemas.microsoft.com/office/drawing/2014/main" id="{81277F0B-ADF1-4AEB-D8C2-9961B532C260}"/>
              </a:ext>
            </a:extLst>
          </p:cNvPr>
          <p:cNvPicPr>
            <a:picLocks noChangeAspect="1"/>
          </p:cNvPicPr>
          <p:nvPr/>
        </p:nvPicPr>
        <p:blipFill rotWithShape="1">
          <a:blip r:embed="rId3"/>
          <a:srcRect l="8590" t="29586" r="64950" b="29586"/>
          <a:stretch/>
        </p:blipFill>
        <p:spPr>
          <a:xfrm>
            <a:off x="8991600" y="4059381"/>
            <a:ext cx="3200400" cy="2798619"/>
          </a:xfrm>
          <a:prstGeom prst="rect">
            <a:avLst/>
          </a:prstGeom>
        </p:spPr>
      </p:pic>
    </p:spTree>
    <p:extLst>
      <p:ext uri="{BB962C8B-B14F-4D97-AF65-F5344CB8AC3E}">
        <p14:creationId xmlns:p14="http://schemas.microsoft.com/office/powerpoint/2010/main" val="249470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5E4E6-8D9C-49A5-963D-16A239A663DD}"/>
              </a:ext>
            </a:extLst>
          </p:cNvPr>
          <p:cNvSpPr>
            <a:spLocks noGrp="1"/>
          </p:cNvSpPr>
          <p:nvPr>
            <p:ph type="title"/>
          </p:nvPr>
        </p:nvSpPr>
        <p:spPr>
          <a:xfrm>
            <a:off x="838199" y="649938"/>
            <a:ext cx="10515600" cy="1325563"/>
          </a:xfrm>
        </p:spPr>
        <p:txBody>
          <a:bodyPr>
            <a:normAutofit fontScale="90000"/>
          </a:bodyPr>
          <a:lstStyle/>
          <a:p>
            <a:pPr algn="ctr"/>
            <a:r>
              <a:rPr lang="pl-PL" b="1" dirty="0"/>
              <a:t>KRZ JAKO SYSTEM TELEINFORMATYCZNY OBSŁUGUJĄCY POSTĘPOWANIE UPADŁOŚCIOWE I POSTĘPOWANIA RESTRUKTURYZACYJNE</a:t>
            </a:r>
            <a:endParaRPr lang="en-US" b="1" dirty="0"/>
          </a:p>
        </p:txBody>
      </p:sp>
      <p:pic>
        <p:nvPicPr>
          <p:cNvPr id="5" name="Symbol zastępczy zawartości 4">
            <a:extLst>
              <a:ext uri="{FF2B5EF4-FFF2-40B4-BE49-F238E27FC236}">
                <a16:creationId xmlns:a16="http://schemas.microsoft.com/office/drawing/2014/main" id="{98068E75-F189-4638-89F6-2EF6F64AC6AA}"/>
              </a:ext>
            </a:extLst>
          </p:cNvPr>
          <p:cNvPicPr>
            <a:picLocks noGrp="1" noChangeAspect="1"/>
          </p:cNvPicPr>
          <p:nvPr>
            <p:ph idx="1"/>
          </p:nvPr>
        </p:nvPicPr>
        <p:blipFill>
          <a:blip r:embed="rId2"/>
          <a:stretch>
            <a:fillRect/>
          </a:stretch>
        </p:blipFill>
        <p:spPr>
          <a:xfrm>
            <a:off x="2226255" y="2506662"/>
            <a:ext cx="7739489" cy="4351338"/>
          </a:xfrm>
          <a:prstGeom prst="ellipse">
            <a:avLst/>
          </a:prstGeom>
        </p:spPr>
      </p:pic>
    </p:spTree>
    <p:extLst>
      <p:ext uri="{BB962C8B-B14F-4D97-AF65-F5344CB8AC3E}">
        <p14:creationId xmlns:p14="http://schemas.microsoft.com/office/powerpoint/2010/main" val="329488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8A7E06-8E67-6921-18D4-02890E296694}"/>
              </a:ext>
            </a:extLst>
          </p:cNvPr>
          <p:cNvSpPr>
            <a:spLocks noGrp="1"/>
          </p:cNvSpPr>
          <p:nvPr>
            <p:ph type="title"/>
          </p:nvPr>
        </p:nvSpPr>
        <p:spPr/>
        <p:txBody>
          <a:bodyPr/>
          <a:lstStyle/>
          <a:p>
            <a:r>
              <a:rPr lang="pl-PL" dirty="0"/>
              <a:t>Podstawowe informacje</a:t>
            </a:r>
            <a:endParaRPr lang="en-US" dirty="0"/>
          </a:p>
        </p:txBody>
      </p:sp>
      <p:sp>
        <p:nvSpPr>
          <p:cNvPr id="3" name="Symbol zastępczy zawartości 2">
            <a:extLst>
              <a:ext uri="{FF2B5EF4-FFF2-40B4-BE49-F238E27FC236}">
                <a16:creationId xmlns:a16="http://schemas.microsoft.com/office/drawing/2014/main" id="{253DF305-A5F7-C1AC-B9F4-FBCF90C535F7}"/>
              </a:ext>
            </a:extLst>
          </p:cNvPr>
          <p:cNvSpPr>
            <a:spLocks noGrp="1"/>
          </p:cNvSpPr>
          <p:nvPr>
            <p:ph idx="1"/>
          </p:nvPr>
        </p:nvSpPr>
        <p:spPr/>
        <p:txBody>
          <a:bodyPr/>
          <a:lstStyle/>
          <a:p>
            <a:r>
              <a:rPr lang="pl-PL" dirty="0"/>
              <a:t>Indywidualne konto </a:t>
            </a:r>
          </a:p>
          <a:p>
            <a:r>
              <a:rPr lang="pl-PL" dirty="0"/>
              <a:t>Wnoszenie pism za pośrednictwem systemu – wyjątki</a:t>
            </a:r>
          </a:p>
          <a:p>
            <a:r>
              <a:rPr lang="pl-PL" dirty="0"/>
              <a:t>Doręczenia elektroniczne – wyjątki</a:t>
            </a:r>
          </a:p>
          <a:p>
            <a:r>
              <a:rPr lang="pl-PL" dirty="0"/>
              <a:t>Orzeczenia w systemie teleinformatycznym </a:t>
            </a:r>
          </a:p>
          <a:p>
            <a:r>
              <a:rPr lang="pl-PL" dirty="0"/>
              <a:t>Akta elektroniczne</a:t>
            </a:r>
            <a:endParaRPr lang="en-US" dirty="0"/>
          </a:p>
        </p:txBody>
      </p:sp>
    </p:spTree>
    <p:extLst>
      <p:ext uri="{BB962C8B-B14F-4D97-AF65-F5344CB8AC3E}">
        <p14:creationId xmlns:p14="http://schemas.microsoft.com/office/powerpoint/2010/main" val="278128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CB0C05-F54F-83BE-4294-A9EB97D7461D}"/>
              </a:ext>
            </a:extLst>
          </p:cNvPr>
          <p:cNvSpPr>
            <a:spLocks noGrp="1"/>
          </p:cNvSpPr>
          <p:nvPr>
            <p:ph type="title"/>
          </p:nvPr>
        </p:nvSpPr>
        <p:spPr/>
        <p:txBody>
          <a:bodyPr/>
          <a:lstStyle/>
          <a:p>
            <a:r>
              <a:rPr lang="pl-PL" dirty="0"/>
              <a:t>Plan zajęć</a:t>
            </a:r>
            <a:endParaRPr lang="en-US" dirty="0"/>
          </a:p>
        </p:txBody>
      </p:sp>
      <p:sp>
        <p:nvSpPr>
          <p:cNvPr id="3" name="Symbol zastępczy zawartości 2">
            <a:extLst>
              <a:ext uri="{FF2B5EF4-FFF2-40B4-BE49-F238E27FC236}">
                <a16:creationId xmlns:a16="http://schemas.microsoft.com/office/drawing/2014/main" id="{F2C1025A-61DA-478D-88AB-E308C1B6FCFB}"/>
              </a:ext>
            </a:extLst>
          </p:cNvPr>
          <p:cNvSpPr>
            <a:spLocks noGrp="1"/>
          </p:cNvSpPr>
          <p:nvPr>
            <p:ph idx="1"/>
          </p:nvPr>
        </p:nvSpPr>
        <p:spPr/>
        <p:txBody>
          <a:bodyPr/>
          <a:lstStyle/>
          <a:p>
            <a:pPr marL="457200" indent="-457200">
              <a:buFont typeface="+mj-lt"/>
              <a:buAutoNum type="arabicPeriod"/>
            </a:pPr>
            <a:r>
              <a:rPr lang="pl-PL" dirty="0"/>
              <a:t>KRAJOWY REJESTR SĄDOWY</a:t>
            </a:r>
          </a:p>
          <a:p>
            <a:pPr marL="457200" indent="-457200">
              <a:buFont typeface="+mj-lt"/>
              <a:buAutoNum type="arabicPeriod"/>
            </a:pPr>
            <a:r>
              <a:rPr lang="pl-PL" dirty="0"/>
              <a:t>CENTRALNA EWIDENCJA I INFORMACJA O DZIALNOŚCI GOSPODARCZEJ </a:t>
            </a:r>
          </a:p>
          <a:p>
            <a:pPr marL="457200" indent="-457200">
              <a:buFont typeface="+mj-lt"/>
              <a:buAutoNum type="arabicPeriod"/>
            </a:pPr>
            <a:r>
              <a:rPr lang="pl-PL" dirty="0"/>
              <a:t>PORTAL REJESTRÓW SĄDOWYCH</a:t>
            </a:r>
            <a:endParaRPr lang="en-US" dirty="0"/>
          </a:p>
        </p:txBody>
      </p:sp>
    </p:spTree>
    <p:extLst>
      <p:ext uri="{BB962C8B-B14F-4D97-AF65-F5344CB8AC3E}">
        <p14:creationId xmlns:p14="http://schemas.microsoft.com/office/powerpoint/2010/main" val="6987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22DBD3-0758-4796-A121-18654D1DE26B}"/>
              </a:ext>
            </a:extLst>
          </p:cNvPr>
          <p:cNvSpPr>
            <a:spLocks noGrp="1"/>
          </p:cNvSpPr>
          <p:nvPr>
            <p:ph type="title"/>
          </p:nvPr>
        </p:nvSpPr>
        <p:spPr/>
        <p:txBody>
          <a:bodyPr/>
          <a:lstStyle/>
          <a:p>
            <a:r>
              <a:rPr lang="pl-PL" dirty="0"/>
              <a:t>Monitor sądowy i gospodarczy</a:t>
            </a:r>
          </a:p>
        </p:txBody>
      </p:sp>
      <p:sp>
        <p:nvSpPr>
          <p:cNvPr id="3" name="Symbol zastępczy zawartości 2">
            <a:extLst>
              <a:ext uri="{FF2B5EF4-FFF2-40B4-BE49-F238E27FC236}">
                <a16:creationId xmlns:a16="http://schemas.microsoft.com/office/drawing/2014/main" id="{320790FF-FD1E-47E8-A4BC-38384E1343EB}"/>
              </a:ext>
            </a:extLst>
          </p:cNvPr>
          <p:cNvSpPr>
            <a:spLocks noGrp="1"/>
          </p:cNvSpPr>
          <p:nvPr>
            <p:ph idx="1"/>
          </p:nvPr>
        </p:nvSpPr>
        <p:spPr/>
        <p:txBody>
          <a:bodyPr/>
          <a:lstStyle/>
          <a:p>
            <a:r>
              <a:rPr lang="pl-PL" dirty="0"/>
              <a:t>Ustawa z dnia 22.12.1995 r. o wydawaniu Monitora Sądowego i Gospodarczego</a:t>
            </a:r>
          </a:p>
          <a:p>
            <a:r>
              <a:rPr lang="pl-PL" dirty="0"/>
              <a:t>Rozporządzenie Ministra Sprawiedliwości z dnia 13.05.2014 r. w sprawie wydawania i rozpowszechniania Monitora Sądowego i Gospodarczego</a:t>
            </a:r>
          </a:p>
          <a:p>
            <a:endParaRPr lang="pl-PL" dirty="0"/>
          </a:p>
          <a:p>
            <a:pPr marL="0" indent="0">
              <a:buNone/>
            </a:pPr>
            <a:endParaRPr lang="pl-PL" dirty="0"/>
          </a:p>
          <a:p>
            <a:r>
              <a:rPr lang="pl-PL" dirty="0"/>
              <a:t>https://ems.ms.gov.pl/msig/przegladaniemonitorow</a:t>
            </a:r>
          </a:p>
        </p:txBody>
      </p:sp>
    </p:spTree>
    <p:extLst>
      <p:ext uri="{BB962C8B-B14F-4D97-AF65-F5344CB8AC3E}">
        <p14:creationId xmlns:p14="http://schemas.microsoft.com/office/powerpoint/2010/main" val="225051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8AE2823-B2EC-4CD3-8947-3982DE24DC58}"/>
              </a:ext>
            </a:extLst>
          </p:cNvPr>
          <p:cNvSpPr>
            <a:spLocks noGrp="1"/>
          </p:cNvSpPr>
          <p:nvPr>
            <p:ph idx="1"/>
          </p:nvPr>
        </p:nvSpPr>
        <p:spPr>
          <a:xfrm>
            <a:off x="261257" y="362856"/>
            <a:ext cx="11698514" cy="6197601"/>
          </a:xfrm>
        </p:spPr>
        <p:txBody>
          <a:bodyPr numCol="1" spcCol="180000">
            <a:normAutofit/>
          </a:bodyPr>
          <a:lstStyle/>
          <a:p>
            <a:pPr marL="0" indent="0" algn="just">
              <a:buNone/>
            </a:pPr>
            <a:r>
              <a:rPr lang="pl-PL" dirty="0">
                <a:latin typeface="Corbel" panose="020B0503020204020204" pitchFamily="34" charset="0"/>
              </a:rPr>
              <a:t>Art.  13.1.  Wpisy do Rejestru podlegają obowiązkowi ogłoszenia w</a:t>
            </a:r>
            <a:r>
              <a:rPr lang="pl-PL" b="1" dirty="0">
                <a:latin typeface="Corbel" panose="020B0503020204020204" pitchFamily="34" charset="0"/>
              </a:rPr>
              <a:t> Monitorze Sądowym i Gospodarczym</a:t>
            </a:r>
            <a:r>
              <a:rPr lang="pl-PL" dirty="0">
                <a:latin typeface="Corbel" panose="020B0503020204020204" pitchFamily="34" charset="0"/>
              </a:rPr>
              <a:t>, chyba że ustawa stanowi inaczej.</a:t>
            </a:r>
          </a:p>
          <a:p>
            <a:pPr marL="0" indent="0" algn="just">
              <a:buNone/>
            </a:pPr>
            <a:r>
              <a:rPr lang="pl-PL" dirty="0">
                <a:latin typeface="Corbel" panose="020B0503020204020204" pitchFamily="34" charset="0"/>
              </a:rPr>
              <a:t>Art.  14.  </a:t>
            </a:r>
            <a:r>
              <a:rPr lang="pl-PL" b="1" dirty="0">
                <a:latin typeface="Corbel" panose="020B0503020204020204" pitchFamily="34" charset="0"/>
              </a:rPr>
              <a:t>[Niemożność powoływania się na danie nieujawnione w Rejestrze] </a:t>
            </a:r>
            <a:r>
              <a:rPr lang="pl-PL" dirty="0">
                <a:latin typeface="Corbel" panose="020B0503020204020204" pitchFamily="34" charset="0"/>
              </a:rPr>
              <a:t>Podmiot obowiązany do złożenia wniosku o wpis do Rejestru nie może powoływać się wobec osób trzecich działających w dobrej wierze na dane, które nie zostały wpisane do Rejestru lub uległy wykreśleniu z Rejestru.</a:t>
            </a:r>
          </a:p>
          <a:p>
            <a:pPr marL="0" indent="0" algn="just">
              <a:buNone/>
            </a:pPr>
            <a:r>
              <a:rPr lang="pl-PL" dirty="0">
                <a:latin typeface="Corbel" panose="020B0503020204020204" pitchFamily="34" charset="0"/>
              </a:rPr>
              <a:t>Art.  15.  1. </a:t>
            </a:r>
            <a:r>
              <a:rPr lang="pl-PL" b="1" dirty="0">
                <a:latin typeface="Corbel" panose="020B0503020204020204" pitchFamily="34" charset="0"/>
              </a:rPr>
              <a:t>[Domniemanie znajomości ogłoszonych wpisów]  </a:t>
            </a:r>
            <a:r>
              <a:rPr lang="pl-PL" dirty="0">
                <a:latin typeface="Corbel" panose="020B0503020204020204" pitchFamily="34" charset="0"/>
              </a:rPr>
              <a:t>Od dnia ogłoszenia w Monitorze Sądowym i Gospodarczym nikt nie może zasłaniać się nieznajomością ogłoszonych wpisów. Jednak w odniesieniu do czynności dokonanych przed upływem szesnastego dnia od dnia ogłoszenia podmiot wpisany do Rejestru nie może powoływać się na wpis wobec osoby trzeciej, jeżeli ta udowodni, że nie mogła wiedzieć o treści wpisu.</a:t>
            </a:r>
          </a:p>
          <a:p>
            <a:pPr marL="0" indent="0" algn="just">
              <a:buNone/>
            </a:pPr>
            <a:r>
              <a:rPr lang="pl-PL" dirty="0">
                <a:latin typeface="Corbel" panose="020B0503020204020204" pitchFamily="34" charset="0"/>
              </a:rPr>
              <a:t>2.  W przypadku rozbieżności między wpisem do Rejestru a ogłoszeniem w Monitorze Sądowym i Gospodarczym obowiązuje wpis w Rejestrze. Jednak osoba trzecia może powoływać się na treść ogłoszenia, chyba że podmiot wpisany do Rejestru udowodni, że osoba trzecia wiedziała o treści wpisu.</a:t>
            </a:r>
          </a:p>
          <a:p>
            <a:pPr marL="0" indent="0" algn="just">
              <a:buNone/>
            </a:pPr>
            <a:r>
              <a:rPr lang="pl-PL" dirty="0">
                <a:latin typeface="Corbel" panose="020B0503020204020204" pitchFamily="34" charset="0"/>
              </a:rPr>
              <a:t>3.  Osoba trzecia może się powoływać na dokumenty i dane, w odniesieniu do których nie dopełniono jeszcze obowiązku ogłoszenia, jeżeli niezamieszczenie ogłoszenia nie pozbawia jej skutków prawnych.</a:t>
            </a:r>
          </a:p>
          <a:p>
            <a:pPr algn="just"/>
            <a:endParaRPr lang="en-US" dirty="0">
              <a:latin typeface="Corbel" panose="020B0503020204020204" pitchFamily="34" charset="0"/>
            </a:endParaRPr>
          </a:p>
        </p:txBody>
      </p:sp>
    </p:spTree>
    <p:extLst>
      <p:ext uri="{BB962C8B-B14F-4D97-AF65-F5344CB8AC3E}">
        <p14:creationId xmlns:p14="http://schemas.microsoft.com/office/powerpoint/2010/main" val="109208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6B83E27-118B-4175-976A-724043D130C9}"/>
              </a:ext>
            </a:extLst>
          </p:cNvPr>
          <p:cNvSpPr>
            <a:spLocks noGrp="1"/>
          </p:cNvSpPr>
          <p:nvPr>
            <p:ph idx="1"/>
          </p:nvPr>
        </p:nvSpPr>
        <p:spPr>
          <a:xfrm>
            <a:off x="253218" y="313006"/>
            <a:ext cx="11619914" cy="6231988"/>
          </a:xfrm>
        </p:spPr>
        <p:txBody>
          <a:bodyPr>
            <a:normAutofit fontScale="92500" lnSpcReduction="20000"/>
          </a:bodyPr>
          <a:lstStyle/>
          <a:p>
            <a:pPr marL="0" indent="0" algn="just">
              <a:buNone/>
            </a:pPr>
            <a:r>
              <a:rPr lang="pl-PL" sz="2000" dirty="0">
                <a:latin typeface="Corbel" panose="020B0503020204020204" pitchFamily="34" charset="0"/>
              </a:rPr>
              <a:t>Art.  16.  </a:t>
            </a:r>
            <a:r>
              <a:rPr lang="pl-PL" sz="2000" b="1" dirty="0">
                <a:latin typeface="Corbel" panose="020B0503020204020204" pitchFamily="34" charset="0"/>
              </a:rPr>
              <a:t>[Niemożność zasłaniania się nieznajomością treści wpisu w Rejestrze] </a:t>
            </a:r>
            <a:r>
              <a:rPr lang="pl-PL" sz="2000" dirty="0">
                <a:latin typeface="Corbel" panose="020B0503020204020204" pitchFamily="34" charset="0"/>
              </a:rPr>
              <a:t>Jeżeli wpis do Rejestru nie podlega obowiązkowi ogłoszenia w Monitorze Sądowym i Gospodarczym, to nikt nie może zasłaniać się nieznajomością treści wpisu w Rejestrze, chyba że mimo zachowania należytej staranności nie mógł wiedzieć o wpisie.</a:t>
            </a:r>
          </a:p>
          <a:p>
            <a:pPr marL="0" indent="0" algn="just">
              <a:buNone/>
            </a:pPr>
            <a:r>
              <a:rPr lang="pl-PL" sz="2000" dirty="0">
                <a:latin typeface="Corbel" panose="020B0503020204020204" pitchFamily="34" charset="0"/>
              </a:rPr>
              <a:t>Art.  17.  </a:t>
            </a:r>
            <a:r>
              <a:rPr lang="pl-PL" sz="2000" b="1" dirty="0">
                <a:latin typeface="Corbel" panose="020B0503020204020204" pitchFamily="34" charset="0"/>
              </a:rPr>
              <a:t>[Domniemanie prawdziwości wpisów do Rejestru]</a:t>
            </a:r>
          </a:p>
          <a:p>
            <a:pPr marL="0" indent="0" algn="just">
              <a:buNone/>
            </a:pPr>
            <a:r>
              <a:rPr lang="pl-PL" sz="2000" dirty="0">
                <a:latin typeface="Corbel" panose="020B0503020204020204" pitchFamily="34" charset="0"/>
              </a:rPr>
              <a:t>1.  Domniemywa się, że dane wpisane do Rejestru są prawdziwe.</a:t>
            </a:r>
          </a:p>
          <a:p>
            <a:pPr marL="0" indent="0" algn="just">
              <a:buNone/>
            </a:pPr>
            <a:r>
              <a:rPr lang="pl-PL" sz="2000" dirty="0">
                <a:latin typeface="Corbel" panose="020B0503020204020204" pitchFamily="34" charset="0"/>
              </a:rPr>
              <a:t>2.  Jeżeli dane wpisano do Rejestru niezgodnie ze zgłoszeniem podmiotu lub bez tego zgłoszenia, podmiot ten nie może zasłaniać się wobec osoby trzeciej działającej w dobrej wierze zarzutem, że dane te nie są prawdziwe, jeżeli zaniedbał wystąpić niezwłocznie z wnioskiem o sprostowanie, uzupełnienie lub wykreślenie wpisu.</a:t>
            </a:r>
          </a:p>
          <a:p>
            <a:pPr marL="0" indent="0" algn="just">
              <a:buNone/>
            </a:pPr>
            <a:r>
              <a:rPr lang="pl-PL" sz="2000" dirty="0">
                <a:latin typeface="Corbel" panose="020B0503020204020204" pitchFamily="34" charset="0"/>
              </a:rPr>
              <a:t>Art.  18</a:t>
            </a:r>
            <a:r>
              <a:rPr lang="pl-PL" sz="2000" b="1" dirty="0">
                <a:latin typeface="Corbel" panose="020B0503020204020204" pitchFamily="34" charset="0"/>
              </a:rPr>
              <a:t>.  [Odpowiedzialność odszkodowawcza za zgłoszenie nieprawdziwych danych oraz niezgłoszenie obowiązkowych danych]</a:t>
            </a:r>
          </a:p>
          <a:p>
            <a:pPr marL="0" indent="0" algn="just">
              <a:buNone/>
            </a:pPr>
            <a:r>
              <a:rPr lang="pl-PL" sz="2000" dirty="0">
                <a:latin typeface="Corbel" panose="020B0503020204020204" pitchFamily="34" charset="0"/>
              </a:rPr>
              <a:t>1.  Podmiot wpisany do Rejestru ponosi odpowiedzialność za szkodę wyrządzoną zgłoszeniem do Rejestru nieprawdziwych danych, jeżeli podlegały obowiązkowi wpisu na jego wniosek, a także niezgłoszeniem danych podlegających obowiązkowi wpisu do Rejestru w ustawowym terminie, chyba że szkoda nastąpiła wskutek siły wyższej albo wyłącznie z winy poszkodowanego lub osoby trzeciej, za którą nie ponosi odpowiedzialności.</a:t>
            </a:r>
          </a:p>
          <a:p>
            <a:pPr marL="0" indent="0" algn="just">
              <a:buNone/>
            </a:pPr>
            <a:r>
              <a:rPr lang="pl-PL" sz="2000" dirty="0">
                <a:latin typeface="Corbel" panose="020B0503020204020204" pitchFamily="34" charset="0"/>
              </a:rPr>
              <a:t>2. Jeżeli do Rejestru jest wpisana osobowa spółka handlowa, odpowiedzialność, o której mowa w ust. 1, ponoszą solidarnie ze spółką osoby odpowiadające za zobowiązania spółki całym swoim majątkiem</a:t>
            </a:r>
          </a:p>
          <a:p>
            <a:endParaRPr lang="en-US" dirty="0"/>
          </a:p>
        </p:txBody>
      </p:sp>
    </p:spTree>
    <p:extLst>
      <p:ext uri="{BB962C8B-B14F-4D97-AF65-F5344CB8AC3E}">
        <p14:creationId xmlns:p14="http://schemas.microsoft.com/office/powerpoint/2010/main" val="197733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504E47-1D6B-4A9E-A0CE-E7C0B3BBBA34}"/>
              </a:ext>
            </a:extLst>
          </p:cNvPr>
          <p:cNvSpPr>
            <a:spLocks noGrp="1"/>
          </p:cNvSpPr>
          <p:nvPr>
            <p:ph type="title"/>
          </p:nvPr>
        </p:nvSpPr>
        <p:spPr/>
        <p:txBody>
          <a:bodyPr/>
          <a:lstStyle/>
          <a:p>
            <a:r>
              <a:rPr lang="pl-PL" dirty="0"/>
              <a:t>Centralnej ewidencji i informacja o działalności Gospodarczej</a:t>
            </a:r>
          </a:p>
        </p:txBody>
      </p:sp>
      <p:sp>
        <p:nvSpPr>
          <p:cNvPr id="3" name="Symbol zastępczy zawartości 2">
            <a:extLst>
              <a:ext uri="{FF2B5EF4-FFF2-40B4-BE49-F238E27FC236}">
                <a16:creationId xmlns:a16="http://schemas.microsoft.com/office/drawing/2014/main" id="{74710546-D14F-4DCD-9DD2-E9173BFCCBF2}"/>
              </a:ext>
            </a:extLst>
          </p:cNvPr>
          <p:cNvSpPr>
            <a:spLocks noGrp="1"/>
          </p:cNvSpPr>
          <p:nvPr>
            <p:ph idx="1"/>
          </p:nvPr>
        </p:nvSpPr>
        <p:spPr>
          <a:xfrm>
            <a:off x="1451578" y="2102818"/>
            <a:ext cx="9603275" cy="3450613"/>
          </a:xfrm>
        </p:spPr>
        <p:txBody>
          <a:bodyPr/>
          <a:lstStyle/>
          <a:p>
            <a:r>
              <a:rPr lang="pl-PL" dirty="0"/>
              <a:t>Podstawa prawna: ustawa z dnia 06.03.2018 r. o Centralnej Ewidencji i Informacji o Działalności Gospodarczej i Punkcie Informacji dla Przedsiębiorcy</a:t>
            </a:r>
          </a:p>
          <a:p>
            <a:r>
              <a:rPr lang="pl-PL" dirty="0"/>
              <a:t>Prowadzona w systemie teleinformatycznym przez ministra właściwego do spraw gospodarki </a:t>
            </a:r>
          </a:p>
          <a:p>
            <a:r>
              <a:rPr lang="pl-PL" dirty="0"/>
              <a:t>Jawny</a:t>
            </a:r>
          </a:p>
          <a:p>
            <a:r>
              <a:rPr lang="pl-PL" dirty="0"/>
              <a:t>Bezpłatny</a:t>
            </a:r>
          </a:p>
          <a:p>
            <a:r>
              <a:rPr lang="pl-PL" dirty="0">
                <a:hlinkClick r:id="rId2"/>
              </a:rPr>
              <a:t>https://prod.ceidg.gov.pl/ceidg.cms.engine/</a:t>
            </a:r>
            <a:endParaRPr lang="pl-PL" dirty="0"/>
          </a:p>
          <a:p>
            <a:endParaRPr lang="pl-PL" dirty="0"/>
          </a:p>
          <a:p>
            <a:endParaRPr lang="pl-PL" dirty="0"/>
          </a:p>
        </p:txBody>
      </p:sp>
      <p:pic>
        <p:nvPicPr>
          <p:cNvPr id="1028" name="Picture 4">
            <a:extLst>
              <a:ext uri="{FF2B5EF4-FFF2-40B4-BE49-F238E27FC236}">
                <a16:creationId xmlns:a16="http://schemas.microsoft.com/office/drawing/2014/main" id="{FFA6208F-A023-4EA2-8A76-C12C48C1A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571" y="804519"/>
            <a:ext cx="7048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00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D51652C3-9BF3-4D21-8C45-C24D8EB7C7EA}"/>
              </a:ext>
            </a:extLst>
          </p:cNvPr>
          <p:cNvGraphicFramePr>
            <a:graphicFrameLocks noGrp="1"/>
          </p:cNvGraphicFramePr>
          <p:nvPr>
            <p:ph idx="4294967295"/>
          </p:nvPr>
        </p:nvGraphicFramePr>
        <p:xfrm>
          <a:off x="326571" y="1567543"/>
          <a:ext cx="11865429" cy="3898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718AB3CF-A785-4C86-9DDA-E983165FABB7}"/>
              </a:ext>
            </a:extLst>
          </p:cNvPr>
          <p:cNvSpPr txBox="1"/>
          <p:nvPr/>
        </p:nvSpPr>
        <p:spPr>
          <a:xfrm>
            <a:off x="3592285" y="631372"/>
            <a:ext cx="5007429" cy="523220"/>
          </a:xfrm>
          <a:prstGeom prst="rect">
            <a:avLst/>
          </a:prstGeom>
          <a:noFill/>
        </p:spPr>
        <p:txBody>
          <a:bodyPr wrap="square" rtlCol="0">
            <a:spAutoFit/>
          </a:bodyPr>
          <a:lstStyle/>
          <a:p>
            <a:pPr algn="ctr"/>
            <a:r>
              <a:rPr lang="pl-PL" sz="2800" b="1" dirty="0"/>
              <a:t>ZADANIA CEIDG</a:t>
            </a:r>
          </a:p>
        </p:txBody>
      </p:sp>
    </p:spTree>
    <p:extLst>
      <p:ext uri="{BB962C8B-B14F-4D97-AF65-F5344CB8AC3E}">
        <p14:creationId xmlns:p14="http://schemas.microsoft.com/office/powerpoint/2010/main" val="3144766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986DD0-6196-4AA1-8B02-CDC77A219BF8}"/>
              </a:ext>
            </a:extLst>
          </p:cNvPr>
          <p:cNvSpPr>
            <a:spLocks noGrp="1"/>
          </p:cNvSpPr>
          <p:nvPr>
            <p:ph type="title"/>
          </p:nvPr>
        </p:nvSpPr>
        <p:spPr/>
        <p:txBody>
          <a:bodyPr/>
          <a:lstStyle/>
          <a:p>
            <a:r>
              <a:rPr lang="pl-PL" dirty="0"/>
              <a:t>Ćwiczenia</a:t>
            </a:r>
          </a:p>
        </p:txBody>
      </p:sp>
      <p:sp>
        <p:nvSpPr>
          <p:cNvPr id="3" name="Symbol zastępczy zawartości 2">
            <a:extLst>
              <a:ext uri="{FF2B5EF4-FFF2-40B4-BE49-F238E27FC236}">
                <a16:creationId xmlns:a16="http://schemas.microsoft.com/office/drawing/2014/main" id="{8E5FE06B-9838-48ED-B4F7-E36ECD5C349C}"/>
              </a:ext>
            </a:extLst>
          </p:cNvPr>
          <p:cNvSpPr>
            <a:spLocks noGrp="1"/>
          </p:cNvSpPr>
          <p:nvPr>
            <p:ph idx="1"/>
          </p:nvPr>
        </p:nvSpPr>
        <p:spPr>
          <a:xfrm>
            <a:off x="1451579" y="2015732"/>
            <a:ext cx="9603275" cy="4037749"/>
          </a:xfrm>
        </p:spPr>
        <p:txBody>
          <a:bodyPr>
            <a:normAutofit fontScale="92500"/>
          </a:bodyPr>
          <a:lstStyle/>
          <a:p>
            <a:r>
              <a:rPr lang="pl-PL" dirty="0"/>
              <a:t>Zadanie 1 – Na podstawie wyświetlonych paragonów ustalcie dokładne dane pozwanego i powoda. </a:t>
            </a:r>
          </a:p>
          <a:p>
            <a:r>
              <a:rPr lang="pl-PL" dirty="0"/>
              <a:t>Zadanie II - Na podstawie podanego numer KRS Powoda sprawdźcie za jaki okres sprawozdawczy spółka złożyła ostatnie sprawozdanie finansowe i jaki wynik finansowy netto osiągnęła za ten okres.</a:t>
            </a:r>
          </a:p>
          <a:p>
            <a:r>
              <a:rPr lang="pl-PL" dirty="0"/>
              <a:t>Zadanie III – Na podstawie podanego numeru KRS Pozwanego sprawdźcie akta rejestrowe spółki – czy spółka złożyła wniosek o zmianę wpisu po 01.07.2021 r. , jaki jest status wniosku?</a:t>
            </a:r>
          </a:p>
          <a:p>
            <a:r>
              <a:rPr lang="pl-PL" dirty="0"/>
              <a:t>Zadanie IV – Otrzymaliście informacje, że wasz kontrahent ma kiepską sytuację finansową. Sprawdźcie czy toczy się wobec niego postępowanie upadłościowe (po 1.12.2021)? Jeśli tak to na jakim jest etapie?</a:t>
            </a:r>
          </a:p>
          <a:p>
            <a:endParaRPr lang="pl-PL" dirty="0"/>
          </a:p>
          <a:p>
            <a:pPr marL="0" indent="0">
              <a:buNone/>
            </a:pPr>
            <a:endParaRPr lang="pl-PL" dirty="0"/>
          </a:p>
        </p:txBody>
      </p:sp>
    </p:spTree>
    <p:extLst>
      <p:ext uri="{BB962C8B-B14F-4D97-AF65-F5344CB8AC3E}">
        <p14:creationId xmlns:p14="http://schemas.microsoft.com/office/powerpoint/2010/main" val="1391825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C89C40-12E5-FDA0-7F2B-7119FBB42FC5}"/>
              </a:ext>
            </a:extLst>
          </p:cNvPr>
          <p:cNvSpPr>
            <a:spLocks noGrp="1"/>
          </p:cNvSpPr>
          <p:nvPr>
            <p:ph type="title"/>
          </p:nvPr>
        </p:nvSpPr>
        <p:spPr/>
        <p:txBody>
          <a:bodyPr/>
          <a:lstStyle/>
          <a:p>
            <a:endParaRPr lang="en-US"/>
          </a:p>
        </p:txBody>
      </p:sp>
      <p:pic>
        <p:nvPicPr>
          <p:cNvPr id="5" name="Symbol zastępczy zawartości 4" descr="Obraz zawierający tekst, paragon&#10;&#10;Opis wygenerowany automatycznie">
            <a:extLst>
              <a:ext uri="{FF2B5EF4-FFF2-40B4-BE49-F238E27FC236}">
                <a16:creationId xmlns:a16="http://schemas.microsoft.com/office/drawing/2014/main" id="{F34E465C-9908-EBD1-32CF-50C33FC578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8287" y="1853754"/>
            <a:ext cx="6313713" cy="4735285"/>
          </a:xfrm>
        </p:spPr>
      </p:pic>
      <p:pic>
        <p:nvPicPr>
          <p:cNvPr id="7" name="Obraz 6" descr="Obraz zawierający tekst, paragon&#10;&#10;Opis wygenerowany automatycznie">
            <a:extLst>
              <a:ext uri="{FF2B5EF4-FFF2-40B4-BE49-F238E27FC236}">
                <a16:creationId xmlns:a16="http://schemas.microsoft.com/office/drawing/2014/main" id="{FBF9129B-CB3B-4905-733D-2CE6CFB78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 y="250295"/>
            <a:ext cx="6122504" cy="4591878"/>
          </a:xfrm>
          <a:prstGeom prst="rect">
            <a:avLst/>
          </a:prstGeom>
        </p:spPr>
      </p:pic>
    </p:spTree>
    <p:extLst>
      <p:ext uri="{BB962C8B-B14F-4D97-AF65-F5344CB8AC3E}">
        <p14:creationId xmlns:p14="http://schemas.microsoft.com/office/powerpoint/2010/main" val="254232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2B2597-4FAE-353D-B138-B09F68891843}"/>
              </a:ext>
            </a:extLst>
          </p:cNvPr>
          <p:cNvSpPr>
            <a:spLocks noGrp="1"/>
          </p:cNvSpPr>
          <p:nvPr>
            <p:ph type="title"/>
          </p:nvPr>
        </p:nvSpPr>
        <p:spPr/>
        <p:txBody>
          <a:bodyPr/>
          <a:lstStyle/>
          <a:p>
            <a:r>
              <a:rPr lang="pl-PL" dirty="0"/>
              <a:t>Zadanie II i III</a:t>
            </a:r>
            <a:endParaRPr lang="en-US" dirty="0"/>
          </a:p>
        </p:txBody>
      </p:sp>
      <p:sp>
        <p:nvSpPr>
          <p:cNvPr id="3" name="Symbol zastępczy zawartości 2">
            <a:extLst>
              <a:ext uri="{FF2B5EF4-FFF2-40B4-BE49-F238E27FC236}">
                <a16:creationId xmlns:a16="http://schemas.microsoft.com/office/drawing/2014/main" id="{8C18F6D6-CCA1-630F-29EB-6D2A441F0ED9}"/>
              </a:ext>
            </a:extLst>
          </p:cNvPr>
          <p:cNvSpPr>
            <a:spLocks noGrp="1"/>
          </p:cNvSpPr>
          <p:nvPr>
            <p:ph idx="1"/>
          </p:nvPr>
        </p:nvSpPr>
        <p:spPr/>
        <p:txBody>
          <a:bodyPr/>
          <a:lstStyle/>
          <a:p>
            <a:r>
              <a:rPr lang="pl-PL" sz="8000" dirty="0"/>
              <a:t>KRS 0000685455</a:t>
            </a:r>
            <a:endParaRPr lang="pl-PL" sz="8000" dirty="0">
              <a:hlinkClick r:id="rId2"/>
            </a:endParaRPr>
          </a:p>
          <a:p>
            <a:endParaRPr lang="en-US" dirty="0"/>
          </a:p>
        </p:txBody>
      </p:sp>
    </p:spTree>
    <p:extLst>
      <p:ext uri="{BB962C8B-B14F-4D97-AF65-F5344CB8AC3E}">
        <p14:creationId xmlns:p14="http://schemas.microsoft.com/office/powerpoint/2010/main" val="213002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DD625A-B4C2-70BA-D7B6-ACE4DB6A40DC}"/>
              </a:ext>
            </a:extLst>
          </p:cNvPr>
          <p:cNvSpPr>
            <a:spLocks noGrp="1"/>
          </p:cNvSpPr>
          <p:nvPr>
            <p:ph type="title"/>
          </p:nvPr>
        </p:nvSpPr>
        <p:spPr/>
        <p:txBody>
          <a:bodyPr/>
          <a:lstStyle/>
          <a:p>
            <a:r>
              <a:rPr lang="pl-PL" dirty="0"/>
              <a:t>Zadanie IV</a:t>
            </a:r>
            <a:endParaRPr lang="en-US" dirty="0"/>
          </a:p>
        </p:txBody>
      </p:sp>
      <p:sp>
        <p:nvSpPr>
          <p:cNvPr id="3" name="Symbol zastępczy zawartości 2">
            <a:extLst>
              <a:ext uri="{FF2B5EF4-FFF2-40B4-BE49-F238E27FC236}">
                <a16:creationId xmlns:a16="http://schemas.microsoft.com/office/drawing/2014/main" id="{06DE2B1C-9FB7-E554-8A42-8F9241D43D26}"/>
              </a:ext>
            </a:extLst>
          </p:cNvPr>
          <p:cNvSpPr>
            <a:spLocks noGrp="1"/>
          </p:cNvSpPr>
          <p:nvPr>
            <p:ph idx="1"/>
          </p:nvPr>
        </p:nvSpPr>
        <p:spPr/>
        <p:txBody>
          <a:bodyPr/>
          <a:lstStyle/>
          <a:p>
            <a:r>
              <a:rPr lang="pl-PL" dirty="0"/>
              <a:t>Dane kontrahenta: "ORDIPOL” Sp. z o.o.</a:t>
            </a:r>
            <a:endParaRPr lang="en-US" dirty="0"/>
          </a:p>
        </p:txBody>
      </p:sp>
    </p:spTree>
    <p:extLst>
      <p:ext uri="{BB962C8B-B14F-4D97-AF65-F5344CB8AC3E}">
        <p14:creationId xmlns:p14="http://schemas.microsoft.com/office/powerpoint/2010/main" val="407301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0" name="Picture 5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2" name="Straight Connector 6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6" name="Rectangle 6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ytuł 1">
            <a:extLst>
              <a:ext uri="{FF2B5EF4-FFF2-40B4-BE49-F238E27FC236}">
                <a16:creationId xmlns:a16="http://schemas.microsoft.com/office/drawing/2014/main" id="{F2F226D0-C12C-4160-8FD4-EC06ACF2032A}"/>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400" dirty="0" err="1"/>
              <a:t>Dziękuję</a:t>
            </a:r>
            <a:r>
              <a:rPr lang="en-US" sz="4400" dirty="0"/>
              <a:t> za </a:t>
            </a:r>
            <a:r>
              <a:rPr lang="en-US" sz="4400" dirty="0" err="1"/>
              <a:t>uwagę</a:t>
            </a:r>
            <a:endParaRPr lang="en-US" sz="4400" dirty="0"/>
          </a:p>
        </p:txBody>
      </p:sp>
      <p:cxnSp>
        <p:nvCxnSpPr>
          <p:cNvPr id="70" name="Straight Connector 6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Symbol zastępczy zawartości 5" descr="Uszkodzony pomidor Moody Foodies">
            <a:extLst>
              <a:ext uri="{FF2B5EF4-FFF2-40B4-BE49-F238E27FC236}">
                <a16:creationId xmlns:a16="http://schemas.microsoft.com/office/drawing/2014/main" id="{4475E4BB-97A4-4AD7-9148-976274C3C7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4251" y="805583"/>
            <a:ext cx="4660762" cy="4660762"/>
          </a:xfrm>
          <a:prstGeom prst="rect">
            <a:avLst/>
          </a:prstGeom>
        </p:spPr>
      </p:pic>
      <p:pic>
        <p:nvPicPr>
          <p:cNvPr id="72" name="Picture 7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4" name="Straight Connector 7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08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B7005A7-70A8-4533-81D6-911CE567EA70}"/>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a:solidFill>
                  <a:srgbClr val="454545"/>
                </a:solidFill>
              </a:rPr>
              <a:t>Krajowy Rejestr Sądowy</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737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79DB54-699A-4C14-B0F5-D3593E56056F}"/>
              </a:ext>
            </a:extLst>
          </p:cNvPr>
          <p:cNvSpPr>
            <a:spLocks noGrp="1"/>
          </p:cNvSpPr>
          <p:nvPr>
            <p:ph type="title"/>
          </p:nvPr>
        </p:nvSpPr>
        <p:spPr/>
        <p:txBody>
          <a:bodyPr/>
          <a:lstStyle/>
          <a:p>
            <a:r>
              <a:rPr lang="pl-PL" dirty="0"/>
              <a:t>Podstawowe informacje</a:t>
            </a:r>
            <a:endParaRPr lang="en-US" dirty="0"/>
          </a:p>
        </p:txBody>
      </p:sp>
      <p:graphicFrame>
        <p:nvGraphicFramePr>
          <p:cNvPr id="4" name="Symbol zastępczy zawartości 3">
            <a:extLst>
              <a:ext uri="{FF2B5EF4-FFF2-40B4-BE49-F238E27FC236}">
                <a16:creationId xmlns:a16="http://schemas.microsoft.com/office/drawing/2014/main" id="{6B87C023-B69E-4B0F-9990-1AC052BCA0F5}"/>
              </a:ext>
            </a:extLst>
          </p:cNvPr>
          <p:cNvGraphicFramePr>
            <a:graphicFrameLocks noGrp="1"/>
          </p:cNvGraphicFramePr>
          <p:nvPr>
            <p:ph idx="1"/>
            <p:extLst>
              <p:ext uri="{D42A27DB-BD31-4B8C-83A1-F6EECF244321}">
                <p14:modId xmlns:p14="http://schemas.microsoft.com/office/powerpoint/2010/main" val="4078203868"/>
              </p:ext>
            </p:extLst>
          </p:nvPr>
        </p:nvGraphicFramePr>
        <p:xfrm>
          <a:off x="232229" y="1984917"/>
          <a:ext cx="10823121" cy="4482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ymek myśli: chmurka 4">
            <a:extLst>
              <a:ext uri="{FF2B5EF4-FFF2-40B4-BE49-F238E27FC236}">
                <a16:creationId xmlns:a16="http://schemas.microsoft.com/office/drawing/2014/main" id="{355FDD13-96FE-46AE-A7FB-0F34ED48EB45}"/>
              </a:ext>
            </a:extLst>
          </p:cNvPr>
          <p:cNvSpPr/>
          <p:nvPr/>
        </p:nvSpPr>
        <p:spPr>
          <a:xfrm>
            <a:off x="9902283" y="0"/>
            <a:ext cx="2765502" cy="1984917"/>
          </a:xfrm>
          <a:prstGeom prst="cloudCallout">
            <a:avLst>
              <a:gd name="adj1" fmla="val -4704"/>
              <a:gd name="adj2" fmla="val 1287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a:t>KTÓRY SĄD WE WROCŁAWIU PROWADZI REJESTR?</a:t>
            </a:r>
            <a:endParaRPr lang="en-US" dirty="0"/>
          </a:p>
        </p:txBody>
      </p:sp>
      <p:sp>
        <p:nvSpPr>
          <p:cNvPr id="6" name="pole tekstowe 5">
            <a:extLst>
              <a:ext uri="{FF2B5EF4-FFF2-40B4-BE49-F238E27FC236}">
                <a16:creationId xmlns:a16="http://schemas.microsoft.com/office/drawing/2014/main" id="{2FC0A2A4-2992-4179-897B-E6ECB7FB85A1}"/>
              </a:ext>
            </a:extLst>
          </p:cNvPr>
          <p:cNvSpPr txBox="1"/>
          <p:nvPr/>
        </p:nvSpPr>
        <p:spPr>
          <a:xfrm>
            <a:off x="1132114" y="1984917"/>
            <a:ext cx="757645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pl-PL" dirty="0"/>
              <a:t>Ustawa z dnia 20 sierpnia 1997 r. o Krajowym Rejestrze Sądowym (</a:t>
            </a:r>
            <a:r>
              <a:rPr lang="pl-PL" dirty="0" err="1"/>
              <a:t>t.j</a:t>
            </a:r>
            <a:r>
              <a:rPr lang="pl-PL" dirty="0"/>
              <a:t>. Dz. U. z 2021 r. poz. 112 z </a:t>
            </a:r>
            <a:r>
              <a:rPr lang="pl-PL" dirty="0" err="1"/>
              <a:t>późn</a:t>
            </a:r>
            <a:r>
              <a:rPr lang="pl-PL" dirty="0"/>
              <a:t>. zm.).</a:t>
            </a:r>
            <a:endParaRPr lang="en-US" dirty="0"/>
          </a:p>
        </p:txBody>
      </p:sp>
    </p:spTree>
    <p:extLst>
      <p:ext uri="{BB962C8B-B14F-4D97-AF65-F5344CB8AC3E}">
        <p14:creationId xmlns:p14="http://schemas.microsoft.com/office/powerpoint/2010/main" val="19934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AFB6173-1B5B-4491-80E8-9A49BDF68DAA}"/>
              </a:ext>
            </a:extLst>
          </p:cNvPr>
          <p:cNvGraphicFramePr/>
          <p:nvPr/>
        </p:nvGraphicFramePr>
        <p:xfrm>
          <a:off x="-1580627" y="354026"/>
          <a:ext cx="14273370" cy="6149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CA1DE54F-7A83-45D3-A588-1E020FE8C377}"/>
              </a:ext>
            </a:extLst>
          </p:cNvPr>
          <p:cNvSpPr txBox="1"/>
          <p:nvPr/>
        </p:nvSpPr>
        <p:spPr>
          <a:xfrm>
            <a:off x="471267" y="722700"/>
            <a:ext cx="7132320" cy="646331"/>
          </a:xfrm>
          <a:prstGeom prst="rect">
            <a:avLst/>
          </a:prstGeom>
          <a:noFill/>
        </p:spPr>
        <p:txBody>
          <a:bodyPr wrap="square">
            <a:spAutoFit/>
          </a:bodyPr>
          <a:lstStyle/>
          <a:p>
            <a:r>
              <a:rPr lang="en-US" dirty="0">
                <a:hlinkClick r:id="rId7"/>
              </a:rPr>
              <a:t>https://ekrs.ms.gov.pl/</a:t>
            </a:r>
            <a:endParaRPr lang="pl-PL" dirty="0"/>
          </a:p>
          <a:p>
            <a:endParaRPr lang="en-US" dirty="0"/>
          </a:p>
        </p:txBody>
      </p:sp>
    </p:spTree>
    <p:extLst>
      <p:ext uri="{BB962C8B-B14F-4D97-AF65-F5344CB8AC3E}">
        <p14:creationId xmlns:p14="http://schemas.microsoft.com/office/powerpoint/2010/main" val="188021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402ECF-4E31-4F8E-BD0C-4FE517E2124F}"/>
              </a:ext>
            </a:extLst>
          </p:cNvPr>
          <p:cNvSpPr>
            <a:spLocks noGrp="1"/>
          </p:cNvSpPr>
          <p:nvPr>
            <p:ph type="title"/>
          </p:nvPr>
        </p:nvSpPr>
        <p:spPr>
          <a:xfrm>
            <a:off x="549879" y="131807"/>
            <a:ext cx="9603275" cy="1049235"/>
          </a:xfrm>
        </p:spPr>
        <p:txBody>
          <a:bodyPr/>
          <a:lstStyle/>
          <a:p>
            <a:pPr algn="ctr"/>
            <a:r>
              <a:rPr lang="pl-PL" dirty="0"/>
              <a:t>Centralna informacja krajowego rejestru sądowego</a:t>
            </a:r>
            <a:endParaRPr lang="en-US" dirty="0"/>
          </a:p>
        </p:txBody>
      </p:sp>
      <p:graphicFrame>
        <p:nvGraphicFramePr>
          <p:cNvPr id="4" name="Symbol zastępczy zawartości 3">
            <a:extLst>
              <a:ext uri="{FF2B5EF4-FFF2-40B4-BE49-F238E27FC236}">
                <a16:creationId xmlns:a16="http://schemas.microsoft.com/office/drawing/2014/main" id="{D750CA45-ED1D-41C1-9B88-6D78344B6CFE}"/>
              </a:ext>
            </a:extLst>
          </p:cNvPr>
          <p:cNvGraphicFramePr>
            <a:graphicFrameLocks noGrp="1"/>
          </p:cNvGraphicFramePr>
          <p:nvPr>
            <p:ph idx="1"/>
            <p:extLst>
              <p:ext uri="{D42A27DB-BD31-4B8C-83A1-F6EECF244321}">
                <p14:modId xmlns:p14="http://schemas.microsoft.com/office/powerpoint/2010/main" val="1503836229"/>
              </p:ext>
            </p:extLst>
          </p:nvPr>
        </p:nvGraphicFramePr>
        <p:xfrm>
          <a:off x="321387" y="812211"/>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A4EE425A-EEB6-4BEC-8521-7B3164C72BAA}"/>
              </a:ext>
            </a:extLst>
          </p:cNvPr>
          <p:cNvSpPr txBox="1"/>
          <p:nvPr/>
        </p:nvSpPr>
        <p:spPr>
          <a:xfrm>
            <a:off x="460862" y="4225750"/>
            <a:ext cx="2960054" cy="230832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r>
              <a:rPr lang="pl-PL" dirty="0"/>
              <a:t>Centralna Informacja wydaje odpisy, wyciągi i zaświadczenia oraz udziela informacji z Rejestru, które mają moc dokumentów urzędowych, jeżeli zostały wydane w postaci papierowej lub elektronicznej</a:t>
            </a:r>
            <a:endParaRPr lang="en-US" dirty="0"/>
          </a:p>
        </p:txBody>
      </p:sp>
      <p:sp>
        <p:nvSpPr>
          <p:cNvPr id="20" name="pole tekstowe 19">
            <a:extLst>
              <a:ext uri="{FF2B5EF4-FFF2-40B4-BE49-F238E27FC236}">
                <a16:creationId xmlns:a16="http://schemas.microsoft.com/office/drawing/2014/main" id="{3A13C1F9-6B1F-4E5F-A659-2E1D312C379E}"/>
              </a:ext>
            </a:extLst>
          </p:cNvPr>
          <p:cNvSpPr txBox="1"/>
          <p:nvPr/>
        </p:nvSpPr>
        <p:spPr>
          <a:xfrm>
            <a:off x="3560391" y="4194969"/>
            <a:ext cx="4269517"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pl-PL" sz="2000" kern="1200" dirty="0"/>
              <a:t>Centralna Informacja wydaje z katalogu, za pośrednictwem systemu teleinformatycznego, dokumenty złożone w postaci elektronicznej albo kopie dokumentów złożonych w postaci papierowej poświadczone za zgodność z dokumentami znajdującymi się w aktach rejestrowych podmiotu.</a:t>
            </a:r>
          </a:p>
        </p:txBody>
      </p:sp>
      <p:cxnSp>
        <p:nvCxnSpPr>
          <p:cNvPr id="28" name="Łącznik prosty 27">
            <a:extLst>
              <a:ext uri="{FF2B5EF4-FFF2-40B4-BE49-F238E27FC236}">
                <a16:creationId xmlns:a16="http://schemas.microsoft.com/office/drawing/2014/main" id="{CEC78578-B65D-45A6-9CFE-CBEE3DCE5182}"/>
              </a:ext>
            </a:extLst>
          </p:cNvPr>
          <p:cNvCxnSpPr/>
          <p:nvPr/>
        </p:nvCxnSpPr>
        <p:spPr>
          <a:xfrm>
            <a:off x="2603500" y="2537517"/>
            <a:ext cx="0" cy="172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Łącznik prosty 29">
            <a:extLst>
              <a:ext uri="{FF2B5EF4-FFF2-40B4-BE49-F238E27FC236}">
                <a16:creationId xmlns:a16="http://schemas.microsoft.com/office/drawing/2014/main" id="{2ADAF1B3-5248-4779-BC34-48DC909FA634}"/>
              </a:ext>
            </a:extLst>
          </p:cNvPr>
          <p:cNvCxnSpPr>
            <a:cxnSpLocks/>
          </p:cNvCxnSpPr>
          <p:nvPr/>
        </p:nvCxnSpPr>
        <p:spPr>
          <a:xfrm>
            <a:off x="5131580" y="2537517"/>
            <a:ext cx="0" cy="1725307"/>
          </a:xfrm>
          <a:prstGeom prst="line">
            <a:avLst/>
          </a:prstGeom>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a16="http://schemas.microsoft.com/office/drawing/2014/main" id="{ED286D9F-BD98-4B68-994F-9995F3B443A1}"/>
              </a:ext>
            </a:extLst>
          </p:cNvPr>
          <p:cNvSpPr txBox="1"/>
          <p:nvPr/>
        </p:nvSpPr>
        <p:spPr>
          <a:xfrm>
            <a:off x="8367695" y="4140870"/>
            <a:ext cx="3113934" cy="258532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lvl="0" indent="0" algn="ctr" defTabSz="222250">
              <a:lnSpc>
                <a:spcPct val="90000"/>
              </a:lnSpc>
              <a:spcBef>
                <a:spcPct val="0"/>
              </a:spcBef>
              <a:spcAft>
                <a:spcPct val="35000"/>
              </a:spcAft>
              <a:buNone/>
            </a:pPr>
            <a:r>
              <a:rPr lang="pl-PL" sz="2000" kern="1200" dirty="0"/>
              <a:t>Centralna Informacja udostępnia bezpłatnie, w ogólnodostępnych sieciach teleinformatycznych, aktualne i pełne informacje o podmiotach wpisanych do Rejestru oraz listę dokumentów zawartych w katalogu.</a:t>
            </a:r>
          </a:p>
        </p:txBody>
      </p:sp>
      <p:cxnSp>
        <p:nvCxnSpPr>
          <p:cNvPr id="35" name="Łącznik prosty 34">
            <a:extLst>
              <a:ext uri="{FF2B5EF4-FFF2-40B4-BE49-F238E27FC236}">
                <a16:creationId xmlns:a16="http://schemas.microsoft.com/office/drawing/2014/main" id="{6BF8D70F-2B3B-47D5-A561-AFF964A1771C}"/>
              </a:ext>
            </a:extLst>
          </p:cNvPr>
          <p:cNvCxnSpPr>
            <a:cxnSpLocks/>
          </p:cNvCxnSpPr>
          <p:nvPr/>
        </p:nvCxnSpPr>
        <p:spPr>
          <a:xfrm flipH="1" flipV="1">
            <a:off x="7474858" y="2537518"/>
            <a:ext cx="892837" cy="2252196"/>
          </a:xfrm>
          <a:prstGeom prst="line">
            <a:avLst/>
          </a:prstGeom>
        </p:spPr>
        <p:style>
          <a:lnRef idx="1">
            <a:schemeClr val="accent1"/>
          </a:lnRef>
          <a:fillRef idx="0">
            <a:schemeClr val="accent1"/>
          </a:fillRef>
          <a:effectRef idx="0">
            <a:schemeClr val="accent1"/>
          </a:effectRef>
          <a:fontRef idx="minor">
            <a:schemeClr val="tx1"/>
          </a:fontRef>
        </p:style>
      </p:cxnSp>
      <p:sp>
        <p:nvSpPr>
          <p:cNvPr id="38" name="pole tekstowe 37">
            <a:extLst>
              <a:ext uri="{FF2B5EF4-FFF2-40B4-BE49-F238E27FC236}">
                <a16:creationId xmlns:a16="http://schemas.microsoft.com/office/drawing/2014/main" id="{4851DC8A-498B-42BF-BE63-E0988AEF621D}"/>
              </a:ext>
            </a:extLst>
          </p:cNvPr>
          <p:cNvSpPr txBox="1"/>
          <p:nvPr/>
        </p:nvSpPr>
        <p:spPr>
          <a:xfrm>
            <a:off x="8103999" y="996987"/>
            <a:ext cx="4098309"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0" lvl="0" indent="0" algn="ctr" defTabSz="222250">
              <a:lnSpc>
                <a:spcPct val="90000"/>
              </a:lnSpc>
              <a:spcBef>
                <a:spcPct val="0"/>
              </a:spcBef>
              <a:spcAft>
                <a:spcPct val="35000"/>
              </a:spcAft>
              <a:buNone/>
            </a:pPr>
            <a:r>
              <a:rPr lang="pl-PL" sz="1600" kern="1200" dirty="0"/>
              <a:t>Pobrane samodzielnie wydruki komputerowe aktualnych i pełnych informacji o podmiotach wpisanych do Rejestru mają moc zrównaną z mocą dokumentów wydawanych przez Centralną Informację</a:t>
            </a:r>
          </a:p>
        </p:txBody>
      </p:sp>
      <p:sp>
        <p:nvSpPr>
          <p:cNvPr id="39" name="Gwiazda: 8 punktów 38">
            <a:extLst>
              <a:ext uri="{FF2B5EF4-FFF2-40B4-BE49-F238E27FC236}">
                <a16:creationId xmlns:a16="http://schemas.microsoft.com/office/drawing/2014/main" id="{A7C90CB2-0A2A-4E82-9290-A3315EAF94B7}"/>
              </a:ext>
            </a:extLst>
          </p:cNvPr>
          <p:cNvSpPr/>
          <p:nvPr/>
        </p:nvSpPr>
        <p:spPr>
          <a:xfrm>
            <a:off x="2603500" y="6118664"/>
            <a:ext cx="1738913" cy="769257"/>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n w="0"/>
                <a:solidFill>
                  <a:schemeClr val="tx1"/>
                </a:solidFill>
                <a:effectLst>
                  <a:outerShdw blurRad="38100" dist="19050" dir="2700000" algn="tl" rotWithShape="0">
                    <a:schemeClr val="dk1">
                      <a:alpha val="40000"/>
                    </a:schemeClr>
                  </a:outerShdw>
                </a:effectLst>
              </a:rPr>
              <a:t>OPŁATY</a:t>
            </a:r>
            <a:endParaRPr lang="en-US" dirty="0">
              <a:ln w="0"/>
              <a:solidFill>
                <a:schemeClr val="tx1"/>
              </a:solidFill>
              <a:effectLst>
                <a:outerShdw blurRad="38100" dist="19050" dir="2700000" algn="tl" rotWithShape="0">
                  <a:schemeClr val="dk1">
                    <a:alpha val="40000"/>
                  </a:schemeClr>
                </a:outerShdw>
              </a:effectLst>
            </a:endParaRPr>
          </a:p>
        </p:txBody>
      </p:sp>
      <p:sp>
        <p:nvSpPr>
          <p:cNvPr id="5" name="pole tekstowe 4">
            <a:extLst>
              <a:ext uri="{FF2B5EF4-FFF2-40B4-BE49-F238E27FC236}">
                <a16:creationId xmlns:a16="http://schemas.microsoft.com/office/drawing/2014/main" id="{9F1F7DD9-AE84-FCD1-7D3E-3B17291BB461}"/>
              </a:ext>
            </a:extLst>
          </p:cNvPr>
          <p:cNvSpPr txBox="1"/>
          <p:nvPr/>
        </p:nvSpPr>
        <p:spPr>
          <a:xfrm>
            <a:off x="261200" y="802033"/>
            <a:ext cx="3495837" cy="147732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ctr"/>
            <a:r>
              <a:rPr lang="pl-PL" b="0" i="0" dirty="0">
                <a:solidFill>
                  <a:srgbClr val="1B1B1B"/>
                </a:solidFill>
                <a:effectLst/>
                <a:latin typeface="Open Sans" panose="020B0606030504020204" pitchFamily="34" charset="0"/>
              </a:rPr>
              <a:t>Informacje z Krajowego Rejestru Sądowego można uzyskać za pośrednictwem Centralnej Informacji Krajowego Rejestru Sądowego.</a:t>
            </a:r>
            <a:endParaRPr lang="en-US" dirty="0"/>
          </a:p>
        </p:txBody>
      </p:sp>
    </p:spTree>
    <p:extLst>
      <p:ext uri="{BB962C8B-B14F-4D97-AF65-F5344CB8AC3E}">
        <p14:creationId xmlns:p14="http://schemas.microsoft.com/office/powerpoint/2010/main" val="239877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9336F1C-4D1A-7C7F-EC32-4834E5771FA6}"/>
              </a:ext>
            </a:extLst>
          </p:cNvPr>
          <p:cNvPicPr>
            <a:picLocks noChangeAspect="1"/>
          </p:cNvPicPr>
          <p:nvPr/>
        </p:nvPicPr>
        <p:blipFill rotWithShape="1">
          <a:blip r:embed="rId2"/>
          <a:srcRect l="3296" t="13113" r="7727" b="6039"/>
          <a:stretch/>
        </p:blipFill>
        <p:spPr>
          <a:xfrm>
            <a:off x="1066800" y="152400"/>
            <a:ext cx="10848109" cy="5541819"/>
          </a:xfrm>
          <a:prstGeom prst="rect">
            <a:avLst/>
          </a:prstGeom>
        </p:spPr>
      </p:pic>
      <p:sp>
        <p:nvSpPr>
          <p:cNvPr id="5" name="pole tekstowe 4">
            <a:extLst>
              <a:ext uri="{FF2B5EF4-FFF2-40B4-BE49-F238E27FC236}">
                <a16:creationId xmlns:a16="http://schemas.microsoft.com/office/drawing/2014/main" id="{47DDF8EE-9443-609E-6652-3C05097EBE1F}"/>
              </a:ext>
            </a:extLst>
          </p:cNvPr>
          <p:cNvSpPr txBox="1"/>
          <p:nvPr/>
        </p:nvSpPr>
        <p:spPr>
          <a:xfrm>
            <a:off x="4276989" y="402044"/>
            <a:ext cx="6102926" cy="584775"/>
          </a:xfrm>
          <a:prstGeom prst="rect">
            <a:avLst/>
          </a:prstGeom>
          <a:noFill/>
        </p:spPr>
        <p:txBody>
          <a:bodyPr wrap="square">
            <a:spAutoFit/>
          </a:bodyPr>
          <a:lstStyle/>
          <a:p>
            <a:r>
              <a:rPr lang="en-US" sz="3200" dirty="0">
                <a:solidFill>
                  <a:srgbClr val="FF0000"/>
                </a:solidFill>
              </a:rPr>
              <a:t>https://ekrs.ms.gov.pl/</a:t>
            </a:r>
          </a:p>
        </p:txBody>
      </p:sp>
    </p:spTree>
    <p:extLst>
      <p:ext uri="{BB962C8B-B14F-4D97-AF65-F5344CB8AC3E}">
        <p14:creationId xmlns:p14="http://schemas.microsoft.com/office/powerpoint/2010/main" val="84509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5A2944-78D1-4544-8C58-7090953069A3}"/>
              </a:ext>
            </a:extLst>
          </p:cNvPr>
          <p:cNvSpPr>
            <a:spLocks noGrp="1"/>
          </p:cNvSpPr>
          <p:nvPr>
            <p:ph type="title"/>
          </p:nvPr>
        </p:nvSpPr>
        <p:spPr>
          <a:xfrm>
            <a:off x="1452679" y="279901"/>
            <a:ext cx="9603275" cy="1049235"/>
          </a:xfrm>
        </p:spPr>
        <p:txBody>
          <a:bodyPr/>
          <a:lstStyle/>
          <a:p>
            <a:r>
              <a:rPr lang="pl-PL" dirty="0"/>
              <a:t>Repozytorium dokumentów finansowych</a:t>
            </a:r>
            <a:endParaRPr lang="en-US" dirty="0"/>
          </a:p>
        </p:txBody>
      </p:sp>
      <p:graphicFrame>
        <p:nvGraphicFramePr>
          <p:cNvPr id="4" name="Symbol zastępczy zawartości 3">
            <a:extLst>
              <a:ext uri="{FF2B5EF4-FFF2-40B4-BE49-F238E27FC236}">
                <a16:creationId xmlns:a16="http://schemas.microsoft.com/office/drawing/2014/main" id="{B40057F5-86F0-4B84-9E98-AC3043D71151}"/>
              </a:ext>
            </a:extLst>
          </p:cNvPr>
          <p:cNvGraphicFramePr>
            <a:graphicFrameLocks noGrp="1"/>
          </p:cNvGraphicFramePr>
          <p:nvPr>
            <p:ph idx="1"/>
            <p:extLst>
              <p:ext uri="{D42A27DB-BD31-4B8C-83A1-F6EECF244321}">
                <p14:modId xmlns:p14="http://schemas.microsoft.com/office/powerpoint/2010/main" val="1279148355"/>
              </p:ext>
            </p:extLst>
          </p:nvPr>
        </p:nvGraphicFramePr>
        <p:xfrm>
          <a:off x="1451579" y="1329136"/>
          <a:ext cx="9604375" cy="53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14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2DB46E-83DA-45B3-BA52-9A35A3272E19}"/>
              </a:ext>
            </a:extLst>
          </p:cNvPr>
          <p:cNvSpPr>
            <a:spLocks noGrp="1"/>
          </p:cNvSpPr>
          <p:nvPr>
            <p:ph type="title"/>
          </p:nvPr>
        </p:nvSpPr>
        <p:spPr/>
        <p:txBody>
          <a:bodyPr/>
          <a:lstStyle/>
          <a:p>
            <a:r>
              <a:rPr lang="pl-PL" dirty="0"/>
              <a:t>E-</a:t>
            </a:r>
            <a:r>
              <a:rPr lang="pl-PL" dirty="0" err="1"/>
              <a:t>krs</a:t>
            </a:r>
            <a:endParaRPr lang="en-US" dirty="0"/>
          </a:p>
        </p:txBody>
      </p:sp>
      <p:sp>
        <p:nvSpPr>
          <p:cNvPr id="3" name="Symbol zastępczy zawartości 2">
            <a:extLst>
              <a:ext uri="{FF2B5EF4-FFF2-40B4-BE49-F238E27FC236}">
                <a16:creationId xmlns:a16="http://schemas.microsoft.com/office/drawing/2014/main" id="{4FEBCE0F-4C7E-46CE-AF4E-D904299D6EE3}"/>
              </a:ext>
            </a:extLst>
          </p:cNvPr>
          <p:cNvSpPr>
            <a:spLocks noGrp="1"/>
          </p:cNvSpPr>
          <p:nvPr>
            <p:ph idx="1"/>
          </p:nvPr>
        </p:nvSpPr>
        <p:spPr/>
        <p:txBody>
          <a:bodyPr>
            <a:normAutofit fontScale="77500" lnSpcReduction="20000"/>
          </a:bodyPr>
          <a:lstStyle/>
          <a:p>
            <a:pPr algn="just"/>
            <a:r>
              <a:rPr lang="pl-PL" sz="4000" dirty="0"/>
              <a:t>Ustawa z dnia 26 stycznia 2018 r. o zmianie ustawy o Krajowym Rejestrze Sądowym oraz niektórych innych ustaw</a:t>
            </a:r>
          </a:p>
          <a:p>
            <a:pPr algn="just"/>
            <a:r>
              <a:rPr lang="pl-PL" sz="4000" dirty="0"/>
              <a:t>Wejście w życie z dniem 1 lipca 2021 r. </a:t>
            </a:r>
          </a:p>
          <a:p>
            <a:pPr algn="just"/>
            <a:r>
              <a:rPr lang="pl-PL" sz="4000" dirty="0"/>
              <a:t>Wszystkie wnioski do rejestru przedsiębiorców KRS składane są elektronicznie</a:t>
            </a:r>
            <a:endParaRPr lang="en-US" sz="4000" dirty="0"/>
          </a:p>
        </p:txBody>
      </p:sp>
    </p:spTree>
    <p:extLst>
      <p:ext uri="{BB962C8B-B14F-4D97-AF65-F5344CB8AC3E}">
        <p14:creationId xmlns:p14="http://schemas.microsoft.com/office/powerpoint/2010/main" val="2316424546"/>
      </p:ext>
    </p:extLst>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2664</TotalTime>
  <Words>1765</Words>
  <Application>Microsoft Office PowerPoint</Application>
  <PresentationFormat>Panoramiczny</PresentationFormat>
  <Paragraphs>128</Paragraphs>
  <Slides>29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Arial</vt:lpstr>
      <vt:lpstr>Corbel</vt:lpstr>
      <vt:lpstr>Gill Sans MT</vt:lpstr>
      <vt:lpstr>Lato</vt:lpstr>
      <vt:lpstr>Open Sans</vt:lpstr>
      <vt:lpstr>Galeria</vt:lpstr>
      <vt:lpstr>OBSŁUGA SYSTEMÓW INFORMACJI PRAWNEJ I EKONOMICZNEJ</vt:lpstr>
      <vt:lpstr>Plan zajęć</vt:lpstr>
      <vt:lpstr>Krajowy Rejestr Sądowy</vt:lpstr>
      <vt:lpstr>Podstawowe informacje</vt:lpstr>
      <vt:lpstr>Prezentacja programu PowerPoint</vt:lpstr>
      <vt:lpstr>Centralna informacja krajowego rejestru sądowego</vt:lpstr>
      <vt:lpstr>Prezentacja programu PowerPoint</vt:lpstr>
      <vt:lpstr>Repozytorium dokumentów finansowych</vt:lpstr>
      <vt:lpstr>E-krs</vt:lpstr>
      <vt:lpstr>Prezentacja programu PowerPoint</vt:lpstr>
      <vt:lpstr>Załącznik do wniosku – akt notarialny</vt:lpstr>
      <vt:lpstr>Akta rejestrowe</vt:lpstr>
      <vt:lpstr>Elektroniczny katalog dokumentów</vt:lpstr>
      <vt:lpstr>Portal rejestrów sądowych</vt:lpstr>
      <vt:lpstr>Podstawowe założenie KRZ – dwustronna elektroniczna komunikacja Sądu z uczestnikami postępowania</vt:lpstr>
      <vt:lpstr>Prezentacja programu PowerPoint</vt:lpstr>
      <vt:lpstr>Prezentacja programu PowerPoint</vt:lpstr>
      <vt:lpstr>KRZ JAKO SYSTEM TELEINFORMATYCZNY OBSŁUGUJĄCY POSTĘPOWANIE UPADŁOŚCIOWE I POSTĘPOWANIA RESTRUKTURYZACYJNE</vt:lpstr>
      <vt:lpstr>Podstawowe informacje</vt:lpstr>
      <vt:lpstr>Monitor sądowy i gospodarczy</vt:lpstr>
      <vt:lpstr>Prezentacja programu PowerPoint</vt:lpstr>
      <vt:lpstr>Prezentacja programu PowerPoint</vt:lpstr>
      <vt:lpstr>Centralnej ewidencji i informacja o działalności Gospodarczej</vt:lpstr>
      <vt:lpstr>Prezentacja programu PowerPoint</vt:lpstr>
      <vt:lpstr>Ćwiczenia</vt:lpstr>
      <vt:lpstr>Prezentacja programu PowerPoint</vt:lpstr>
      <vt:lpstr>Zadanie II i III</vt:lpstr>
      <vt:lpstr>Zadanie IV</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Techniki informacji i komunikacji</dc:title>
  <dc:creator>Krystyna Rogala</dc:creator>
  <cp:lastModifiedBy>Krystyna Rogala</cp:lastModifiedBy>
  <cp:revision>25</cp:revision>
  <dcterms:created xsi:type="dcterms:W3CDTF">2021-01-11T22:22:28Z</dcterms:created>
  <dcterms:modified xsi:type="dcterms:W3CDTF">2023-11-30T21:22:05Z</dcterms:modified>
</cp:coreProperties>
</file>