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sldIdLst>
    <p:sldId id="281" r:id="rId2"/>
    <p:sldId id="280" r:id="rId3"/>
    <p:sldId id="256" r:id="rId4"/>
    <p:sldId id="327" r:id="rId5"/>
    <p:sldId id="311" r:id="rId6"/>
    <p:sldId id="257" r:id="rId7"/>
    <p:sldId id="258" r:id="rId8"/>
    <p:sldId id="312" r:id="rId9"/>
    <p:sldId id="273" r:id="rId10"/>
    <p:sldId id="268" r:id="rId11"/>
    <p:sldId id="264" r:id="rId12"/>
    <p:sldId id="267" r:id="rId13"/>
    <p:sldId id="275" r:id="rId14"/>
    <p:sldId id="276" r:id="rId15"/>
    <p:sldId id="323" r:id="rId16"/>
    <p:sldId id="322" r:id="rId17"/>
    <p:sldId id="278" r:id="rId18"/>
    <p:sldId id="277" r:id="rId19"/>
    <p:sldId id="328" r:id="rId20"/>
    <p:sldId id="329" r:id="rId21"/>
    <p:sldId id="330" r:id="rId22"/>
    <p:sldId id="266" r:id="rId23"/>
    <p:sldId id="270" r:id="rId24"/>
    <p:sldId id="306" r:id="rId25"/>
    <p:sldId id="325" r:id="rId26"/>
    <p:sldId id="331" r:id="rId27"/>
    <p:sldId id="307" r:id="rId28"/>
    <p:sldId id="326" r:id="rId29"/>
    <p:sldId id="313" r:id="rId30"/>
    <p:sldId id="314" r:id="rId31"/>
    <p:sldId id="31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527A35-C780-409F-91C6-1637E09615BD}"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n-US"/>
        </a:p>
      </dgm:t>
    </dgm:pt>
    <dgm:pt modelId="{BD6C213F-2274-4ACC-ADDE-81F1F9399790}">
      <dgm:prSet/>
      <dgm:spPr/>
      <dgm:t>
        <a:bodyPr/>
        <a:lstStyle/>
        <a:p>
          <a:r>
            <a:rPr lang="pl-PL"/>
            <a:t>W regulacji unijnej:</a:t>
          </a:r>
        </a:p>
      </dgm:t>
    </dgm:pt>
    <dgm:pt modelId="{E6CFB2FC-4522-4B1C-8F27-A9B2841E60A4}" type="parTrans" cxnId="{DB665490-0602-41C2-9F1C-4B1E0CADC0C9}">
      <dgm:prSet/>
      <dgm:spPr/>
      <dgm:t>
        <a:bodyPr/>
        <a:lstStyle/>
        <a:p>
          <a:endParaRPr lang="en-US"/>
        </a:p>
      </dgm:t>
    </dgm:pt>
    <dgm:pt modelId="{3AA8C050-7960-430F-B288-517D3A5F0618}" type="sibTrans" cxnId="{DB665490-0602-41C2-9F1C-4B1E0CADC0C9}">
      <dgm:prSet/>
      <dgm:spPr/>
      <dgm:t>
        <a:bodyPr/>
        <a:lstStyle/>
        <a:p>
          <a:endParaRPr lang="en-US"/>
        </a:p>
      </dgm:t>
    </dgm:pt>
    <dgm:pt modelId="{8D8B1CFE-C447-412E-8675-D31E92E4997B}">
      <dgm:prSet/>
      <dgm:spPr/>
      <dgm:t>
        <a:bodyPr/>
        <a:lstStyle/>
        <a:p>
          <a:r>
            <a:rPr lang="pl-PL"/>
            <a:t>Zwykły </a:t>
          </a:r>
        </a:p>
      </dgm:t>
    </dgm:pt>
    <dgm:pt modelId="{CC048CAC-808C-402C-B464-E82645693FE0}" type="parTrans" cxnId="{5F9FD150-BF75-4767-9E07-D3FDBF9FEBD0}">
      <dgm:prSet/>
      <dgm:spPr/>
      <dgm:t>
        <a:bodyPr/>
        <a:lstStyle/>
        <a:p>
          <a:endParaRPr lang="en-US"/>
        </a:p>
      </dgm:t>
    </dgm:pt>
    <dgm:pt modelId="{0365F913-A45D-4693-B496-5107A0D90118}" type="sibTrans" cxnId="{5F9FD150-BF75-4767-9E07-D3FDBF9FEBD0}">
      <dgm:prSet/>
      <dgm:spPr/>
      <dgm:t>
        <a:bodyPr/>
        <a:lstStyle/>
        <a:p>
          <a:endParaRPr lang="en-US"/>
        </a:p>
      </dgm:t>
    </dgm:pt>
    <dgm:pt modelId="{3A613C20-268D-4E21-8C66-A5C423A6B46E}">
      <dgm:prSet/>
      <dgm:spPr/>
      <dgm:t>
        <a:bodyPr/>
        <a:lstStyle/>
        <a:p>
          <a:r>
            <a:rPr lang="pl-PL"/>
            <a:t>Zaawansowany </a:t>
          </a:r>
        </a:p>
      </dgm:t>
    </dgm:pt>
    <dgm:pt modelId="{FD09D198-E339-4BDA-AC21-C4D94CEF91B2}" type="parTrans" cxnId="{27329BCA-4C51-4C6E-9372-5A0D151B61AA}">
      <dgm:prSet/>
      <dgm:spPr/>
      <dgm:t>
        <a:bodyPr/>
        <a:lstStyle/>
        <a:p>
          <a:endParaRPr lang="en-US"/>
        </a:p>
      </dgm:t>
    </dgm:pt>
    <dgm:pt modelId="{B49D3F4D-2B8E-4C85-ADDB-702FD444E131}" type="sibTrans" cxnId="{27329BCA-4C51-4C6E-9372-5A0D151B61AA}">
      <dgm:prSet/>
      <dgm:spPr/>
      <dgm:t>
        <a:bodyPr/>
        <a:lstStyle/>
        <a:p>
          <a:endParaRPr lang="en-US"/>
        </a:p>
      </dgm:t>
    </dgm:pt>
    <dgm:pt modelId="{0C681A68-5904-4A57-9F49-2C361A3E599D}">
      <dgm:prSet/>
      <dgm:spPr/>
      <dgm:t>
        <a:bodyPr/>
        <a:lstStyle/>
        <a:p>
          <a:r>
            <a:rPr lang="pl-PL"/>
            <a:t>Kwalifikowany</a:t>
          </a:r>
        </a:p>
      </dgm:t>
    </dgm:pt>
    <dgm:pt modelId="{0FB353DD-5BDF-4CC1-8E9A-624F7AE178CB}" type="parTrans" cxnId="{3EDF9DC2-243F-40A3-BB03-1E94F9F624EF}">
      <dgm:prSet/>
      <dgm:spPr/>
      <dgm:t>
        <a:bodyPr/>
        <a:lstStyle/>
        <a:p>
          <a:endParaRPr lang="en-US"/>
        </a:p>
      </dgm:t>
    </dgm:pt>
    <dgm:pt modelId="{F7E5D8C6-434D-4E49-A94A-85A557D2A2CA}" type="sibTrans" cxnId="{3EDF9DC2-243F-40A3-BB03-1E94F9F624EF}">
      <dgm:prSet/>
      <dgm:spPr/>
      <dgm:t>
        <a:bodyPr/>
        <a:lstStyle/>
        <a:p>
          <a:endParaRPr lang="en-US"/>
        </a:p>
      </dgm:t>
    </dgm:pt>
    <dgm:pt modelId="{FCCBA1FA-59D6-4654-9EF1-D9DD8A7644F3}">
      <dgm:prSet/>
      <dgm:spPr/>
      <dgm:t>
        <a:bodyPr/>
        <a:lstStyle/>
        <a:p>
          <a:r>
            <a:rPr lang="pl-PL"/>
            <a:t>W regulacji krajowej </a:t>
          </a:r>
        </a:p>
      </dgm:t>
    </dgm:pt>
    <dgm:pt modelId="{1D2227BF-0A53-4AD3-95E0-25310C75488D}" type="parTrans" cxnId="{6B084676-3F38-42C6-8130-14EB1868491A}">
      <dgm:prSet/>
      <dgm:spPr/>
      <dgm:t>
        <a:bodyPr/>
        <a:lstStyle/>
        <a:p>
          <a:endParaRPr lang="en-US"/>
        </a:p>
      </dgm:t>
    </dgm:pt>
    <dgm:pt modelId="{1E40AB5F-E2B8-4164-B01C-4E6A33B68FED}" type="sibTrans" cxnId="{6B084676-3F38-42C6-8130-14EB1868491A}">
      <dgm:prSet/>
      <dgm:spPr/>
      <dgm:t>
        <a:bodyPr/>
        <a:lstStyle/>
        <a:p>
          <a:endParaRPr lang="en-US"/>
        </a:p>
      </dgm:t>
    </dgm:pt>
    <dgm:pt modelId="{BB53CC7D-CF28-45E9-B08E-3FDAEC41BC5C}">
      <dgm:prSet/>
      <dgm:spPr/>
      <dgm:t>
        <a:bodyPr/>
        <a:lstStyle/>
        <a:p>
          <a:r>
            <a:rPr lang="pl-PL"/>
            <a:t>Podpis zaufany</a:t>
          </a:r>
        </a:p>
      </dgm:t>
    </dgm:pt>
    <dgm:pt modelId="{15D76E56-BB09-43E1-912B-C2180C121119}" type="parTrans" cxnId="{BFC4FF1F-3E73-423A-A9C2-F9675B61F976}">
      <dgm:prSet/>
      <dgm:spPr/>
      <dgm:t>
        <a:bodyPr/>
        <a:lstStyle/>
        <a:p>
          <a:endParaRPr lang="en-US"/>
        </a:p>
      </dgm:t>
    </dgm:pt>
    <dgm:pt modelId="{D603AAF7-51E6-49DF-9B59-7A6398B41588}" type="sibTrans" cxnId="{BFC4FF1F-3E73-423A-A9C2-F9675B61F976}">
      <dgm:prSet/>
      <dgm:spPr/>
      <dgm:t>
        <a:bodyPr/>
        <a:lstStyle/>
        <a:p>
          <a:endParaRPr lang="en-US"/>
        </a:p>
      </dgm:t>
    </dgm:pt>
    <dgm:pt modelId="{7905D014-EE6C-44E7-922B-DE22F8ACAAC1}">
      <dgm:prSet/>
      <dgm:spPr/>
      <dgm:t>
        <a:bodyPr/>
        <a:lstStyle/>
        <a:p>
          <a:r>
            <a:rPr lang="pl-PL"/>
            <a:t>Podpis osobisty</a:t>
          </a:r>
        </a:p>
      </dgm:t>
    </dgm:pt>
    <dgm:pt modelId="{EDB05FB2-07FC-45F1-9A3A-57B788BEAA23}" type="parTrans" cxnId="{2CA8584B-CB19-444A-9DF5-2290427E535D}">
      <dgm:prSet/>
      <dgm:spPr/>
      <dgm:t>
        <a:bodyPr/>
        <a:lstStyle/>
        <a:p>
          <a:endParaRPr lang="en-US"/>
        </a:p>
      </dgm:t>
    </dgm:pt>
    <dgm:pt modelId="{42B548F8-2F2B-4EA6-AB76-AFC5EE0BB73C}" type="sibTrans" cxnId="{2CA8584B-CB19-444A-9DF5-2290427E535D}">
      <dgm:prSet/>
      <dgm:spPr/>
      <dgm:t>
        <a:bodyPr/>
        <a:lstStyle/>
        <a:p>
          <a:endParaRPr lang="en-US"/>
        </a:p>
      </dgm:t>
    </dgm:pt>
    <dgm:pt modelId="{82BC19D0-AED5-454A-83F1-B56A519B9EED}" type="pres">
      <dgm:prSet presAssocID="{8F527A35-C780-409F-91C6-1637E09615BD}" presName="diagram" presStyleCnt="0">
        <dgm:presLayoutVars>
          <dgm:chPref val="1"/>
          <dgm:dir/>
          <dgm:animOne val="branch"/>
          <dgm:animLvl val="lvl"/>
          <dgm:resizeHandles/>
        </dgm:presLayoutVars>
      </dgm:prSet>
      <dgm:spPr/>
    </dgm:pt>
    <dgm:pt modelId="{5F93C895-B530-4228-B08E-ACA02C59BAD5}" type="pres">
      <dgm:prSet presAssocID="{BD6C213F-2274-4ACC-ADDE-81F1F9399790}" presName="root" presStyleCnt="0"/>
      <dgm:spPr/>
    </dgm:pt>
    <dgm:pt modelId="{3D03DDA1-8A42-4B1C-915C-66A41C1669D4}" type="pres">
      <dgm:prSet presAssocID="{BD6C213F-2274-4ACC-ADDE-81F1F9399790}" presName="rootComposite" presStyleCnt="0"/>
      <dgm:spPr/>
    </dgm:pt>
    <dgm:pt modelId="{26228DC9-2C97-48E8-A78C-9E7D0148AEAE}" type="pres">
      <dgm:prSet presAssocID="{BD6C213F-2274-4ACC-ADDE-81F1F9399790}" presName="rootText" presStyleLbl="node1" presStyleIdx="0" presStyleCnt="2"/>
      <dgm:spPr/>
    </dgm:pt>
    <dgm:pt modelId="{BD2A3D2A-6110-4BD5-88CB-869EFBCB3648}" type="pres">
      <dgm:prSet presAssocID="{BD6C213F-2274-4ACC-ADDE-81F1F9399790}" presName="rootConnector" presStyleLbl="node1" presStyleIdx="0" presStyleCnt="2"/>
      <dgm:spPr/>
    </dgm:pt>
    <dgm:pt modelId="{B4096D1B-E2E7-404E-AF4B-290BCEF7CD4E}" type="pres">
      <dgm:prSet presAssocID="{BD6C213F-2274-4ACC-ADDE-81F1F9399790}" presName="childShape" presStyleCnt="0"/>
      <dgm:spPr/>
    </dgm:pt>
    <dgm:pt modelId="{7393B0D7-7CE4-4C77-8642-9DD4B6CA021A}" type="pres">
      <dgm:prSet presAssocID="{CC048CAC-808C-402C-B464-E82645693FE0}" presName="Name13" presStyleLbl="parChTrans1D2" presStyleIdx="0" presStyleCnt="5"/>
      <dgm:spPr/>
    </dgm:pt>
    <dgm:pt modelId="{C609A250-E047-49E3-9C8C-0C60E60554E6}" type="pres">
      <dgm:prSet presAssocID="{8D8B1CFE-C447-412E-8675-D31E92E4997B}" presName="childText" presStyleLbl="bgAcc1" presStyleIdx="0" presStyleCnt="5">
        <dgm:presLayoutVars>
          <dgm:bulletEnabled val="1"/>
        </dgm:presLayoutVars>
      </dgm:prSet>
      <dgm:spPr/>
    </dgm:pt>
    <dgm:pt modelId="{1B643ACF-C6F5-4E70-ABFE-000137B1B648}" type="pres">
      <dgm:prSet presAssocID="{FD09D198-E339-4BDA-AC21-C4D94CEF91B2}" presName="Name13" presStyleLbl="parChTrans1D2" presStyleIdx="1" presStyleCnt="5"/>
      <dgm:spPr/>
    </dgm:pt>
    <dgm:pt modelId="{E090D2EE-4437-4F68-A012-498547ECD001}" type="pres">
      <dgm:prSet presAssocID="{3A613C20-268D-4E21-8C66-A5C423A6B46E}" presName="childText" presStyleLbl="bgAcc1" presStyleIdx="1" presStyleCnt="5">
        <dgm:presLayoutVars>
          <dgm:bulletEnabled val="1"/>
        </dgm:presLayoutVars>
      </dgm:prSet>
      <dgm:spPr/>
    </dgm:pt>
    <dgm:pt modelId="{088DD297-A1AD-4AAB-AB58-2E1B4C78C90E}" type="pres">
      <dgm:prSet presAssocID="{0FB353DD-5BDF-4CC1-8E9A-624F7AE178CB}" presName="Name13" presStyleLbl="parChTrans1D2" presStyleIdx="2" presStyleCnt="5"/>
      <dgm:spPr/>
    </dgm:pt>
    <dgm:pt modelId="{423AC745-AAEC-4A8D-9DCE-55FAEE152C9F}" type="pres">
      <dgm:prSet presAssocID="{0C681A68-5904-4A57-9F49-2C361A3E599D}" presName="childText" presStyleLbl="bgAcc1" presStyleIdx="2" presStyleCnt="5">
        <dgm:presLayoutVars>
          <dgm:bulletEnabled val="1"/>
        </dgm:presLayoutVars>
      </dgm:prSet>
      <dgm:spPr/>
    </dgm:pt>
    <dgm:pt modelId="{1F2545F8-09B9-453C-8B35-E79127ED1489}" type="pres">
      <dgm:prSet presAssocID="{FCCBA1FA-59D6-4654-9EF1-D9DD8A7644F3}" presName="root" presStyleCnt="0"/>
      <dgm:spPr/>
    </dgm:pt>
    <dgm:pt modelId="{12C6DB36-5D84-44BB-A72D-0B0E5FEC4F96}" type="pres">
      <dgm:prSet presAssocID="{FCCBA1FA-59D6-4654-9EF1-D9DD8A7644F3}" presName="rootComposite" presStyleCnt="0"/>
      <dgm:spPr/>
    </dgm:pt>
    <dgm:pt modelId="{C792BB68-B154-4FA1-8814-9A644311F433}" type="pres">
      <dgm:prSet presAssocID="{FCCBA1FA-59D6-4654-9EF1-D9DD8A7644F3}" presName="rootText" presStyleLbl="node1" presStyleIdx="1" presStyleCnt="2"/>
      <dgm:spPr/>
    </dgm:pt>
    <dgm:pt modelId="{5BEB1846-53BA-4396-AC48-FABC2C46E4F4}" type="pres">
      <dgm:prSet presAssocID="{FCCBA1FA-59D6-4654-9EF1-D9DD8A7644F3}" presName="rootConnector" presStyleLbl="node1" presStyleIdx="1" presStyleCnt="2"/>
      <dgm:spPr/>
    </dgm:pt>
    <dgm:pt modelId="{ECCD5C9B-C8EB-4D31-8493-50C49524F92F}" type="pres">
      <dgm:prSet presAssocID="{FCCBA1FA-59D6-4654-9EF1-D9DD8A7644F3}" presName="childShape" presStyleCnt="0"/>
      <dgm:spPr/>
    </dgm:pt>
    <dgm:pt modelId="{5B0EA687-BB22-4F1A-A9CD-10E7E6FA21FF}" type="pres">
      <dgm:prSet presAssocID="{15D76E56-BB09-43E1-912B-C2180C121119}" presName="Name13" presStyleLbl="parChTrans1D2" presStyleIdx="3" presStyleCnt="5"/>
      <dgm:spPr/>
    </dgm:pt>
    <dgm:pt modelId="{CAECCC69-9A53-483A-B127-BE3A7099CE21}" type="pres">
      <dgm:prSet presAssocID="{BB53CC7D-CF28-45E9-B08E-3FDAEC41BC5C}" presName="childText" presStyleLbl="bgAcc1" presStyleIdx="3" presStyleCnt="5">
        <dgm:presLayoutVars>
          <dgm:bulletEnabled val="1"/>
        </dgm:presLayoutVars>
      </dgm:prSet>
      <dgm:spPr/>
    </dgm:pt>
    <dgm:pt modelId="{CB375109-653E-4E38-A9E3-07470FD60492}" type="pres">
      <dgm:prSet presAssocID="{EDB05FB2-07FC-45F1-9A3A-57B788BEAA23}" presName="Name13" presStyleLbl="parChTrans1D2" presStyleIdx="4" presStyleCnt="5"/>
      <dgm:spPr/>
    </dgm:pt>
    <dgm:pt modelId="{05076646-C9AF-4273-9C43-EC6D53279C46}" type="pres">
      <dgm:prSet presAssocID="{7905D014-EE6C-44E7-922B-DE22F8ACAAC1}" presName="childText" presStyleLbl="bgAcc1" presStyleIdx="4" presStyleCnt="5">
        <dgm:presLayoutVars>
          <dgm:bulletEnabled val="1"/>
        </dgm:presLayoutVars>
      </dgm:prSet>
      <dgm:spPr/>
    </dgm:pt>
  </dgm:ptLst>
  <dgm:cxnLst>
    <dgm:cxn modelId="{E61FB819-C85E-4A9D-B4B5-A032BD83510F}" type="presOf" srcId="{FD09D198-E339-4BDA-AC21-C4D94CEF91B2}" destId="{1B643ACF-C6F5-4E70-ABFE-000137B1B648}" srcOrd="0" destOrd="0" presId="urn:microsoft.com/office/officeart/2005/8/layout/hierarchy3"/>
    <dgm:cxn modelId="{2FDF2A1C-4BB2-4E18-A684-B4D3C56095F7}" type="presOf" srcId="{3A613C20-268D-4E21-8C66-A5C423A6B46E}" destId="{E090D2EE-4437-4F68-A012-498547ECD001}" srcOrd="0" destOrd="0" presId="urn:microsoft.com/office/officeart/2005/8/layout/hierarchy3"/>
    <dgm:cxn modelId="{BFC4FF1F-3E73-423A-A9C2-F9675B61F976}" srcId="{FCCBA1FA-59D6-4654-9EF1-D9DD8A7644F3}" destId="{BB53CC7D-CF28-45E9-B08E-3FDAEC41BC5C}" srcOrd="0" destOrd="0" parTransId="{15D76E56-BB09-43E1-912B-C2180C121119}" sibTransId="{D603AAF7-51E6-49DF-9B59-7A6398B41588}"/>
    <dgm:cxn modelId="{2460CF21-1FBC-4100-A068-11D2812F78C9}" type="presOf" srcId="{0FB353DD-5BDF-4CC1-8E9A-624F7AE178CB}" destId="{088DD297-A1AD-4AAB-AB58-2E1B4C78C90E}" srcOrd="0" destOrd="0" presId="urn:microsoft.com/office/officeart/2005/8/layout/hierarchy3"/>
    <dgm:cxn modelId="{9926A234-EA26-45EF-94EF-8713177B7301}" type="presOf" srcId="{FCCBA1FA-59D6-4654-9EF1-D9DD8A7644F3}" destId="{5BEB1846-53BA-4396-AC48-FABC2C46E4F4}" srcOrd="1" destOrd="0" presId="urn:microsoft.com/office/officeart/2005/8/layout/hierarchy3"/>
    <dgm:cxn modelId="{61F74C43-0528-4936-A88F-3BDA47E015B7}" type="presOf" srcId="{FCCBA1FA-59D6-4654-9EF1-D9DD8A7644F3}" destId="{C792BB68-B154-4FA1-8814-9A644311F433}" srcOrd="0" destOrd="0" presId="urn:microsoft.com/office/officeart/2005/8/layout/hierarchy3"/>
    <dgm:cxn modelId="{2CA8584B-CB19-444A-9DF5-2290427E535D}" srcId="{FCCBA1FA-59D6-4654-9EF1-D9DD8A7644F3}" destId="{7905D014-EE6C-44E7-922B-DE22F8ACAAC1}" srcOrd="1" destOrd="0" parTransId="{EDB05FB2-07FC-45F1-9A3A-57B788BEAA23}" sibTransId="{42B548F8-2F2B-4EA6-AB76-AFC5EE0BB73C}"/>
    <dgm:cxn modelId="{6C6B1D4C-F8C0-40E3-964B-5C0BDC917932}" type="presOf" srcId="{BB53CC7D-CF28-45E9-B08E-3FDAEC41BC5C}" destId="{CAECCC69-9A53-483A-B127-BE3A7099CE21}" srcOrd="0" destOrd="0" presId="urn:microsoft.com/office/officeart/2005/8/layout/hierarchy3"/>
    <dgm:cxn modelId="{695D7C6F-8744-422A-B3E9-14CBBC54851E}" type="presOf" srcId="{BD6C213F-2274-4ACC-ADDE-81F1F9399790}" destId="{26228DC9-2C97-48E8-A78C-9E7D0148AEAE}" srcOrd="0" destOrd="0" presId="urn:microsoft.com/office/officeart/2005/8/layout/hierarchy3"/>
    <dgm:cxn modelId="{5F9FD150-BF75-4767-9E07-D3FDBF9FEBD0}" srcId="{BD6C213F-2274-4ACC-ADDE-81F1F9399790}" destId="{8D8B1CFE-C447-412E-8675-D31E92E4997B}" srcOrd="0" destOrd="0" parTransId="{CC048CAC-808C-402C-B464-E82645693FE0}" sibTransId="{0365F913-A45D-4693-B496-5107A0D90118}"/>
    <dgm:cxn modelId="{6B084676-3F38-42C6-8130-14EB1868491A}" srcId="{8F527A35-C780-409F-91C6-1637E09615BD}" destId="{FCCBA1FA-59D6-4654-9EF1-D9DD8A7644F3}" srcOrd="1" destOrd="0" parTransId="{1D2227BF-0A53-4AD3-95E0-25310C75488D}" sibTransId="{1E40AB5F-E2B8-4164-B01C-4E6A33B68FED}"/>
    <dgm:cxn modelId="{EC95F989-7DBE-408E-903F-49239AB3B309}" type="presOf" srcId="{BD6C213F-2274-4ACC-ADDE-81F1F9399790}" destId="{BD2A3D2A-6110-4BD5-88CB-869EFBCB3648}" srcOrd="1" destOrd="0" presId="urn:microsoft.com/office/officeart/2005/8/layout/hierarchy3"/>
    <dgm:cxn modelId="{DB665490-0602-41C2-9F1C-4B1E0CADC0C9}" srcId="{8F527A35-C780-409F-91C6-1637E09615BD}" destId="{BD6C213F-2274-4ACC-ADDE-81F1F9399790}" srcOrd="0" destOrd="0" parTransId="{E6CFB2FC-4522-4B1C-8F27-A9B2841E60A4}" sibTransId="{3AA8C050-7960-430F-B288-517D3A5F0618}"/>
    <dgm:cxn modelId="{1C6AC09F-989A-4C8F-A53F-EE5414ACC5C0}" type="presOf" srcId="{8D8B1CFE-C447-412E-8675-D31E92E4997B}" destId="{C609A250-E047-49E3-9C8C-0C60E60554E6}" srcOrd="0" destOrd="0" presId="urn:microsoft.com/office/officeart/2005/8/layout/hierarchy3"/>
    <dgm:cxn modelId="{887802A3-9F58-4728-8D4E-967F9E2C7EF2}" type="presOf" srcId="{8F527A35-C780-409F-91C6-1637E09615BD}" destId="{82BC19D0-AED5-454A-83F1-B56A519B9EED}" srcOrd="0" destOrd="0" presId="urn:microsoft.com/office/officeart/2005/8/layout/hierarchy3"/>
    <dgm:cxn modelId="{EE459EA4-4823-4672-84AA-A596C706861F}" type="presOf" srcId="{0C681A68-5904-4A57-9F49-2C361A3E599D}" destId="{423AC745-AAEC-4A8D-9DCE-55FAEE152C9F}" srcOrd="0" destOrd="0" presId="urn:microsoft.com/office/officeart/2005/8/layout/hierarchy3"/>
    <dgm:cxn modelId="{3EDF9DC2-243F-40A3-BB03-1E94F9F624EF}" srcId="{BD6C213F-2274-4ACC-ADDE-81F1F9399790}" destId="{0C681A68-5904-4A57-9F49-2C361A3E599D}" srcOrd="2" destOrd="0" parTransId="{0FB353DD-5BDF-4CC1-8E9A-624F7AE178CB}" sibTransId="{F7E5D8C6-434D-4E49-A94A-85A557D2A2CA}"/>
    <dgm:cxn modelId="{27329BCA-4C51-4C6E-9372-5A0D151B61AA}" srcId="{BD6C213F-2274-4ACC-ADDE-81F1F9399790}" destId="{3A613C20-268D-4E21-8C66-A5C423A6B46E}" srcOrd="1" destOrd="0" parTransId="{FD09D198-E339-4BDA-AC21-C4D94CEF91B2}" sibTransId="{B49D3F4D-2B8E-4C85-ADDB-702FD444E131}"/>
    <dgm:cxn modelId="{7BC0D2D1-CEB8-4D1E-B785-837DB24A9B71}" type="presOf" srcId="{7905D014-EE6C-44E7-922B-DE22F8ACAAC1}" destId="{05076646-C9AF-4273-9C43-EC6D53279C46}" srcOrd="0" destOrd="0" presId="urn:microsoft.com/office/officeart/2005/8/layout/hierarchy3"/>
    <dgm:cxn modelId="{4802DAE7-5C9D-4D76-A7C2-39FEB6755D94}" type="presOf" srcId="{EDB05FB2-07FC-45F1-9A3A-57B788BEAA23}" destId="{CB375109-653E-4E38-A9E3-07470FD60492}" srcOrd="0" destOrd="0" presId="urn:microsoft.com/office/officeart/2005/8/layout/hierarchy3"/>
    <dgm:cxn modelId="{537083EB-2061-40C3-8E5A-CBFE27546696}" type="presOf" srcId="{CC048CAC-808C-402C-B464-E82645693FE0}" destId="{7393B0D7-7CE4-4C77-8642-9DD4B6CA021A}" srcOrd="0" destOrd="0" presId="urn:microsoft.com/office/officeart/2005/8/layout/hierarchy3"/>
    <dgm:cxn modelId="{8CAE77EC-8822-41FA-A259-0DC9BB60D672}" type="presOf" srcId="{15D76E56-BB09-43E1-912B-C2180C121119}" destId="{5B0EA687-BB22-4F1A-A9CD-10E7E6FA21FF}" srcOrd="0" destOrd="0" presId="urn:microsoft.com/office/officeart/2005/8/layout/hierarchy3"/>
    <dgm:cxn modelId="{78705C85-01F7-49AB-8FE8-56BF57CE2A73}" type="presParOf" srcId="{82BC19D0-AED5-454A-83F1-B56A519B9EED}" destId="{5F93C895-B530-4228-B08E-ACA02C59BAD5}" srcOrd="0" destOrd="0" presId="urn:microsoft.com/office/officeart/2005/8/layout/hierarchy3"/>
    <dgm:cxn modelId="{647B6BEE-9073-47D4-A19C-3DDBCFC6BBAA}" type="presParOf" srcId="{5F93C895-B530-4228-B08E-ACA02C59BAD5}" destId="{3D03DDA1-8A42-4B1C-915C-66A41C1669D4}" srcOrd="0" destOrd="0" presId="urn:microsoft.com/office/officeart/2005/8/layout/hierarchy3"/>
    <dgm:cxn modelId="{DD231D5B-3200-4BEB-AF2A-64020E7543D6}" type="presParOf" srcId="{3D03DDA1-8A42-4B1C-915C-66A41C1669D4}" destId="{26228DC9-2C97-48E8-A78C-9E7D0148AEAE}" srcOrd="0" destOrd="0" presId="urn:microsoft.com/office/officeart/2005/8/layout/hierarchy3"/>
    <dgm:cxn modelId="{78750A26-985A-43D3-B022-753C9A4351F3}" type="presParOf" srcId="{3D03DDA1-8A42-4B1C-915C-66A41C1669D4}" destId="{BD2A3D2A-6110-4BD5-88CB-869EFBCB3648}" srcOrd="1" destOrd="0" presId="urn:microsoft.com/office/officeart/2005/8/layout/hierarchy3"/>
    <dgm:cxn modelId="{6141B23C-A345-444B-A9C6-A95899B4006B}" type="presParOf" srcId="{5F93C895-B530-4228-B08E-ACA02C59BAD5}" destId="{B4096D1B-E2E7-404E-AF4B-290BCEF7CD4E}" srcOrd="1" destOrd="0" presId="urn:microsoft.com/office/officeart/2005/8/layout/hierarchy3"/>
    <dgm:cxn modelId="{BBD13E1A-CA03-41B7-A6C6-53253654A114}" type="presParOf" srcId="{B4096D1B-E2E7-404E-AF4B-290BCEF7CD4E}" destId="{7393B0D7-7CE4-4C77-8642-9DD4B6CA021A}" srcOrd="0" destOrd="0" presId="urn:microsoft.com/office/officeart/2005/8/layout/hierarchy3"/>
    <dgm:cxn modelId="{363345C8-88BA-4AA5-8183-9ADD19AD8C77}" type="presParOf" srcId="{B4096D1B-E2E7-404E-AF4B-290BCEF7CD4E}" destId="{C609A250-E047-49E3-9C8C-0C60E60554E6}" srcOrd="1" destOrd="0" presId="urn:microsoft.com/office/officeart/2005/8/layout/hierarchy3"/>
    <dgm:cxn modelId="{38FD9E0A-B45C-4BC5-BB8E-D3644A69BF11}" type="presParOf" srcId="{B4096D1B-E2E7-404E-AF4B-290BCEF7CD4E}" destId="{1B643ACF-C6F5-4E70-ABFE-000137B1B648}" srcOrd="2" destOrd="0" presId="urn:microsoft.com/office/officeart/2005/8/layout/hierarchy3"/>
    <dgm:cxn modelId="{DF3687F7-E783-475A-8664-28D20CE02F00}" type="presParOf" srcId="{B4096D1B-E2E7-404E-AF4B-290BCEF7CD4E}" destId="{E090D2EE-4437-4F68-A012-498547ECD001}" srcOrd="3" destOrd="0" presId="urn:microsoft.com/office/officeart/2005/8/layout/hierarchy3"/>
    <dgm:cxn modelId="{7BB62002-3848-4B90-9E95-59367D496BD3}" type="presParOf" srcId="{B4096D1B-E2E7-404E-AF4B-290BCEF7CD4E}" destId="{088DD297-A1AD-4AAB-AB58-2E1B4C78C90E}" srcOrd="4" destOrd="0" presId="urn:microsoft.com/office/officeart/2005/8/layout/hierarchy3"/>
    <dgm:cxn modelId="{9DD7A8E1-FC62-4757-AF5C-F4B9151D4C0F}" type="presParOf" srcId="{B4096D1B-E2E7-404E-AF4B-290BCEF7CD4E}" destId="{423AC745-AAEC-4A8D-9DCE-55FAEE152C9F}" srcOrd="5" destOrd="0" presId="urn:microsoft.com/office/officeart/2005/8/layout/hierarchy3"/>
    <dgm:cxn modelId="{A8EAA729-2064-46C9-BE8E-7B692E5F7C77}" type="presParOf" srcId="{82BC19D0-AED5-454A-83F1-B56A519B9EED}" destId="{1F2545F8-09B9-453C-8B35-E79127ED1489}" srcOrd="1" destOrd="0" presId="urn:microsoft.com/office/officeart/2005/8/layout/hierarchy3"/>
    <dgm:cxn modelId="{B381F50C-AF99-4179-BD0F-253631088DB8}" type="presParOf" srcId="{1F2545F8-09B9-453C-8B35-E79127ED1489}" destId="{12C6DB36-5D84-44BB-A72D-0B0E5FEC4F96}" srcOrd="0" destOrd="0" presId="urn:microsoft.com/office/officeart/2005/8/layout/hierarchy3"/>
    <dgm:cxn modelId="{048B79C7-6E6B-4AFE-AF38-FBF8549A1B70}" type="presParOf" srcId="{12C6DB36-5D84-44BB-A72D-0B0E5FEC4F96}" destId="{C792BB68-B154-4FA1-8814-9A644311F433}" srcOrd="0" destOrd="0" presId="urn:microsoft.com/office/officeart/2005/8/layout/hierarchy3"/>
    <dgm:cxn modelId="{3850A43A-2251-4437-AB59-0437397F549E}" type="presParOf" srcId="{12C6DB36-5D84-44BB-A72D-0B0E5FEC4F96}" destId="{5BEB1846-53BA-4396-AC48-FABC2C46E4F4}" srcOrd="1" destOrd="0" presId="urn:microsoft.com/office/officeart/2005/8/layout/hierarchy3"/>
    <dgm:cxn modelId="{A04AA380-B617-4E9C-B972-5C73C5022DE9}" type="presParOf" srcId="{1F2545F8-09B9-453C-8B35-E79127ED1489}" destId="{ECCD5C9B-C8EB-4D31-8493-50C49524F92F}" srcOrd="1" destOrd="0" presId="urn:microsoft.com/office/officeart/2005/8/layout/hierarchy3"/>
    <dgm:cxn modelId="{15F138EA-0ECD-4D74-917A-31017469CAC7}" type="presParOf" srcId="{ECCD5C9B-C8EB-4D31-8493-50C49524F92F}" destId="{5B0EA687-BB22-4F1A-A9CD-10E7E6FA21FF}" srcOrd="0" destOrd="0" presId="urn:microsoft.com/office/officeart/2005/8/layout/hierarchy3"/>
    <dgm:cxn modelId="{7D84CE09-F4F8-4821-A85F-5C9D882E615E}" type="presParOf" srcId="{ECCD5C9B-C8EB-4D31-8493-50C49524F92F}" destId="{CAECCC69-9A53-483A-B127-BE3A7099CE21}" srcOrd="1" destOrd="0" presId="urn:microsoft.com/office/officeart/2005/8/layout/hierarchy3"/>
    <dgm:cxn modelId="{231EC93D-35BA-4DAB-B08C-E928EEEF3266}" type="presParOf" srcId="{ECCD5C9B-C8EB-4D31-8493-50C49524F92F}" destId="{CB375109-653E-4E38-A9E3-07470FD60492}" srcOrd="2" destOrd="0" presId="urn:microsoft.com/office/officeart/2005/8/layout/hierarchy3"/>
    <dgm:cxn modelId="{3FB808AE-428D-41E6-974A-08E72EF1CB6D}" type="presParOf" srcId="{ECCD5C9B-C8EB-4D31-8493-50C49524F92F}" destId="{05076646-C9AF-4273-9C43-EC6D53279C46}"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8FA157-ADAA-4D81-9E91-887EAF9B75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EC6EF59-545F-4A55-A9DD-5A694EA203FD}">
      <dgm:prSet phldrT="[Tekst]"/>
      <dgm:spPr/>
      <dgm:t>
        <a:bodyPr/>
        <a:lstStyle/>
        <a:p>
          <a:r>
            <a:rPr lang="pl-PL" dirty="0"/>
            <a:t>Zwykły </a:t>
          </a:r>
          <a:endParaRPr lang="en-US" dirty="0"/>
        </a:p>
      </dgm:t>
    </dgm:pt>
    <dgm:pt modelId="{D036E58C-27D1-4A06-AB4A-2A9A7B744BCF}" type="parTrans" cxnId="{17F1E3EB-F269-4D5D-950F-2FADBCCD4C00}">
      <dgm:prSet/>
      <dgm:spPr/>
      <dgm:t>
        <a:bodyPr/>
        <a:lstStyle/>
        <a:p>
          <a:endParaRPr lang="en-US"/>
        </a:p>
      </dgm:t>
    </dgm:pt>
    <dgm:pt modelId="{85B9EA7E-22D4-46CA-8E15-35CD3EB9C4B0}" type="sibTrans" cxnId="{17F1E3EB-F269-4D5D-950F-2FADBCCD4C00}">
      <dgm:prSet/>
      <dgm:spPr/>
      <dgm:t>
        <a:bodyPr/>
        <a:lstStyle/>
        <a:p>
          <a:endParaRPr lang="en-US"/>
        </a:p>
      </dgm:t>
    </dgm:pt>
    <dgm:pt modelId="{E43482F2-EFE8-41A8-96B8-F07E30218C0B}">
      <dgm:prSet phldrT="[Tekst]"/>
      <dgm:spPr/>
      <dgm:t>
        <a:bodyPr/>
        <a:lstStyle/>
        <a:p>
          <a:pPr algn="just">
            <a:buNone/>
          </a:pPr>
          <a:r>
            <a:rPr lang="pl-PL" dirty="0"/>
            <a:t>	dane w postaci elektronicznej, które są dołączone lub logicznie powiązane z innymi danymi w postaci elektronicznej i które użyte są przez podpisującego jako podpis</a:t>
          </a:r>
          <a:endParaRPr lang="en-US" dirty="0"/>
        </a:p>
      </dgm:t>
    </dgm:pt>
    <dgm:pt modelId="{4A687EF7-E78B-4D5B-AC6D-8DCE5CD65C89}" type="parTrans" cxnId="{915A3D03-D4F9-4F93-A710-A59487C9FE06}">
      <dgm:prSet/>
      <dgm:spPr/>
      <dgm:t>
        <a:bodyPr/>
        <a:lstStyle/>
        <a:p>
          <a:endParaRPr lang="en-US"/>
        </a:p>
      </dgm:t>
    </dgm:pt>
    <dgm:pt modelId="{4541C257-F14C-4140-9B07-2A06A8B05B77}" type="sibTrans" cxnId="{915A3D03-D4F9-4F93-A710-A59487C9FE06}">
      <dgm:prSet/>
      <dgm:spPr/>
      <dgm:t>
        <a:bodyPr/>
        <a:lstStyle/>
        <a:p>
          <a:endParaRPr lang="en-US"/>
        </a:p>
      </dgm:t>
    </dgm:pt>
    <dgm:pt modelId="{86440476-7EF2-4279-9D33-B56738EE82D8}">
      <dgm:prSet phldrT="[Tekst]"/>
      <dgm:spPr/>
      <dgm:t>
        <a:bodyPr/>
        <a:lstStyle/>
        <a:p>
          <a:r>
            <a:rPr lang="pl-PL" dirty="0"/>
            <a:t>Zaawansowany</a:t>
          </a:r>
          <a:endParaRPr lang="en-US" dirty="0"/>
        </a:p>
      </dgm:t>
    </dgm:pt>
    <dgm:pt modelId="{F199EE12-3124-42C3-A960-8FC4EE3374ED}" type="parTrans" cxnId="{913D1965-02B8-4F81-A994-A0BE6C1115C3}">
      <dgm:prSet/>
      <dgm:spPr/>
      <dgm:t>
        <a:bodyPr/>
        <a:lstStyle/>
        <a:p>
          <a:endParaRPr lang="en-US"/>
        </a:p>
      </dgm:t>
    </dgm:pt>
    <dgm:pt modelId="{BA09C31E-4CDD-4F66-A734-0763E54F118A}" type="sibTrans" cxnId="{913D1965-02B8-4F81-A994-A0BE6C1115C3}">
      <dgm:prSet/>
      <dgm:spPr/>
      <dgm:t>
        <a:bodyPr/>
        <a:lstStyle/>
        <a:p>
          <a:endParaRPr lang="en-US"/>
        </a:p>
      </dgm:t>
    </dgm:pt>
    <dgm:pt modelId="{45308743-FFA5-4EE4-9526-568E2E430791}">
      <dgm:prSet phldrT="[Tekst]"/>
      <dgm:spPr/>
      <dgm:t>
        <a:bodyPr/>
        <a:lstStyle/>
        <a:p>
          <a:pPr algn="just"/>
          <a:r>
            <a:rPr lang="pl-PL" dirty="0" err="1"/>
            <a:t>j.w</a:t>
          </a:r>
          <a:r>
            <a:rPr lang="pl-PL" dirty="0"/>
            <a:t>. + Spełnia wymogi z art. 26 r. </a:t>
          </a:r>
          <a:r>
            <a:rPr lang="pl-PL" dirty="0" err="1"/>
            <a:t>eIDAS</a:t>
          </a:r>
          <a:r>
            <a:rPr lang="pl-PL" dirty="0"/>
            <a:t> tj. u</a:t>
          </a:r>
          <a:r>
            <a:rPr lang="pl-PL" dirty="0">
              <a:latin typeface="+mj-lt"/>
              <a:ea typeface="Times New Roman" panose="02020603050405020304" pitchFamily="18" charset="0"/>
            </a:rPr>
            <a:t>nikalnie przyporządkowany podpisującemu, umożliwia ustalenie tożsamości podpisującego, jest składany przy użyciu danych służących do składania podpisu elektronicznego, których podpisujący może, z dużą dozą pewności, użyć pod wyłączną swoją kontrolą, jest powiązany z danymi podpisanymi w taki sposób, że każda późniejsza zmiana danych jest rozpoznawalna</a:t>
          </a:r>
          <a:endParaRPr lang="en-US" dirty="0"/>
        </a:p>
      </dgm:t>
    </dgm:pt>
    <dgm:pt modelId="{2071AEEB-8C72-412C-8ADB-3A5FF82A56F0}" type="parTrans" cxnId="{1F3A0B63-693B-4F1D-B958-A1C6C8112716}">
      <dgm:prSet/>
      <dgm:spPr/>
      <dgm:t>
        <a:bodyPr/>
        <a:lstStyle/>
        <a:p>
          <a:endParaRPr lang="en-US"/>
        </a:p>
      </dgm:t>
    </dgm:pt>
    <dgm:pt modelId="{D720BDE8-E2F8-45F4-8C09-941EC8F69F1D}" type="sibTrans" cxnId="{1F3A0B63-693B-4F1D-B958-A1C6C8112716}">
      <dgm:prSet/>
      <dgm:spPr/>
      <dgm:t>
        <a:bodyPr/>
        <a:lstStyle/>
        <a:p>
          <a:endParaRPr lang="en-US"/>
        </a:p>
      </dgm:t>
    </dgm:pt>
    <dgm:pt modelId="{AFFD64A8-7040-4422-91EB-08DB9833D989}">
      <dgm:prSet phldrT="[Tekst]"/>
      <dgm:spPr/>
      <dgm:t>
        <a:bodyPr/>
        <a:lstStyle/>
        <a:p>
          <a:r>
            <a:rPr lang="pl-PL" dirty="0"/>
            <a:t>Kwalifikowany</a:t>
          </a:r>
          <a:endParaRPr lang="en-US" dirty="0"/>
        </a:p>
      </dgm:t>
    </dgm:pt>
    <dgm:pt modelId="{C0709B14-0E7C-4C34-BC7D-8E729744C0AB}" type="parTrans" cxnId="{8FBC3342-44E4-4436-815C-5AC755A61E97}">
      <dgm:prSet/>
      <dgm:spPr/>
      <dgm:t>
        <a:bodyPr/>
        <a:lstStyle/>
        <a:p>
          <a:endParaRPr lang="en-US"/>
        </a:p>
      </dgm:t>
    </dgm:pt>
    <dgm:pt modelId="{A90912A8-8239-4D99-A9AB-E76CDF778093}" type="sibTrans" cxnId="{8FBC3342-44E4-4436-815C-5AC755A61E97}">
      <dgm:prSet/>
      <dgm:spPr/>
      <dgm:t>
        <a:bodyPr/>
        <a:lstStyle/>
        <a:p>
          <a:endParaRPr lang="en-US"/>
        </a:p>
      </dgm:t>
    </dgm:pt>
    <dgm:pt modelId="{7DC94857-011F-4B79-8002-D0330C435B31}">
      <dgm:prSet phldrT="[Tekst]"/>
      <dgm:spPr/>
      <dgm:t>
        <a:bodyPr/>
        <a:lstStyle/>
        <a:p>
          <a:pPr algn="just"/>
          <a:r>
            <a:rPr lang="pl-PL" dirty="0" err="1"/>
            <a:t>j.w</a:t>
          </a:r>
          <a:r>
            <a:rPr lang="pl-PL" dirty="0"/>
            <a:t>. + jest składany za pomocą kwalifikowanego urządzenia do składania podpisu elektronicznego i który opiera się na kwalifikowanym certyfikacie podpisu elektronicznego.</a:t>
          </a:r>
          <a:endParaRPr lang="en-US" dirty="0"/>
        </a:p>
      </dgm:t>
    </dgm:pt>
    <dgm:pt modelId="{9B1D99D1-A4A7-4C04-99B8-F0826AB0D269}" type="parTrans" cxnId="{D18DECB5-61BC-4480-9FB1-D784613FADF5}">
      <dgm:prSet/>
      <dgm:spPr/>
      <dgm:t>
        <a:bodyPr/>
        <a:lstStyle/>
        <a:p>
          <a:endParaRPr lang="en-US"/>
        </a:p>
      </dgm:t>
    </dgm:pt>
    <dgm:pt modelId="{F7FCCBA2-66DD-4DF4-9E2C-131B773F6949}" type="sibTrans" cxnId="{D18DECB5-61BC-4480-9FB1-D784613FADF5}">
      <dgm:prSet/>
      <dgm:spPr/>
      <dgm:t>
        <a:bodyPr/>
        <a:lstStyle/>
        <a:p>
          <a:endParaRPr lang="en-US"/>
        </a:p>
      </dgm:t>
    </dgm:pt>
    <dgm:pt modelId="{4BDCA422-2AE2-4260-ADA5-9CA3EA12CCC1}" type="pres">
      <dgm:prSet presAssocID="{F58FA157-ADAA-4D81-9E91-887EAF9B7558}" presName="Name0" presStyleCnt="0">
        <dgm:presLayoutVars>
          <dgm:dir/>
          <dgm:animLvl val="lvl"/>
          <dgm:resizeHandles val="exact"/>
        </dgm:presLayoutVars>
      </dgm:prSet>
      <dgm:spPr/>
    </dgm:pt>
    <dgm:pt modelId="{AA665B1D-10BF-47E9-987C-C2550EEB0E84}" type="pres">
      <dgm:prSet presAssocID="{CEC6EF59-545F-4A55-A9DD-5A694EA203FD}" presName="linNode" presStyleCnt="0"/>
      <dgm:spPr/>
    </dgm:pt>
    <dgm:pt modelId="{B61A6713-3939-42E2-8CB3-E3F3EB2D0E43}" type="pres">
      <dgm:prSet presAssocID="{CEC6EF59-545F-4A55-A9DD-5A694EA203FD}" presName="parentText" presStyleLbl="node1" presStyleIdx="0" presStyleCnt="3">
        <dgm:presLayoutVars>
          <dgm:chMax val="1"/>
          <dgm:bulletEnabled val="1"/>
        </dgm:presLayoutVars>
      </dgm:prSet>
      <dgm:spPr/>
    </dgm:pt>
    <dgm:pt modelId="{2576471D-4C89-494C-A28C-6DC19DFF16D4}" type="pres">
      <dgm:prSet presAssocID="{CEC6EF59-545F-4A55-A9DD-5A694EA203FD}" presName="descendantText" presStyleLbl="alignAccFollowNode1" presStyleIdx="0" presStyleCnt="3">
        <dgm:presLayoutVars>
          <dgm:bulletEnabled val="1"/>
        </dgm:presLayoutVars>
      </dgm:prSet>
      <dgm:spPr/>
    </dgm:pt>
    <dgm:pt modelId="{CA02CBB4-162A-462D-BD79-4D8DF8364FCB}" type="pres">
      <dgm:prSet presAssocID="{85B9EA7E-22D4-46CA-8E15-35CD3EB9C4B0}" presName="sp" presStyleCnt="0"/>
      <dgm:spPr/>
    </dgm:pt>
    <dgm:pt modelId="{DB0C757A-3F3C-43BB-9406-F5805CF616D8}" type="pres">
      <dgm:prSet presAssocID="{86440476-7EF2-4279-9D33-B56738EE82D8}" presName="linNode" presStyleCnt="0"/>
      <dgm:spPr/>
    </dgm:pt>
    <dgm:pt modelId="{6D76F906-5E65-46CB-BAEE-2A1AA932E7FC}" type="pres">
      <dgm:prSet presAssocID="{86440476-7EF2-4279-9D33-B56738EE82D8}" presName="parentText" presStyleLbl="node1" presStyleIdx="1" presStyleCnt="3">
        <dgm:presLayoutVars>
          <dgm:chMax val="1"/>
          <dgm:bulletEnabled val="1"/>
        </dgm:presLayoutVars>
      </dgm:prSet>
      <dgm:spPr/>
    </dgm:pt>
    <dgm:pt modelId="{6113CA58-D688-4861-AB22-3997E3DB5515}" type="pres">
      <dgm:prSet presAssocID="{86440476-7EF2-4279-9D33-B56738EE82D8}" presName="descendantText" presStyleLbl="alignAccFollowNode1" presStyleIdx="1" presStyleCnt="3" custLinFactNeighborX="396" custLinFactNeighborY="-1981">
        <dgm:presLayoutVars>
          <dgm:bulletEnabled val="1"/>
        </dgm:presLayoutVars>
      </dgm:prSet>
      <dgm:spPr/>
    </dgm:pt>
    <dgm:pt modelId="{1A4A1D7B-2C61-4F31-BBBF-8941F110E2E3}" type="pres">
      <dgm:prSet presAssocID="{BA09C31E-4CDD-4F66-A734-0763E54F118A}" presName="sp" presStyleCnt="0"/>
      <dgm:spPr/>
    </dgm:pt>
    <dgm:pt modelId="{4CF3AABF-73EF-42D6-8FEF-3B33A95C1BAF}" type="pres">
      <dgm:prSet presAssocID="{AFFD64A8-7040-4422-91EB-08DB9833D989}" presName="linNode" presStyleCnt="0"/>
      <dgm:spPr/>
    </dgm:pt>
    <dgm:pt modelId="{31F4F15F-DF06-45D2-AD09-8CD9EEB52D27}" type="pres">
      <dgm:prSet presAssocID="{AFFD64A8-7040-4422-91EB-08DB9833D989}" presName="parentText" presStyleLbl="node1" presStyleIdx="2" presStyleCnt="3">
        <dgm:presLayoutVars>
          <dgm:chMax val="1"/>
          <dgm:bulletEnabled val="1"/>
        </dgm:presLayoutVars>
      </dgm:prSet>
      <dgm:spPr/>
    </dgm:pt>
    <dgm:pt modelId="{B9D4E5ED-A507-483A-B29D-11063943EABB}" type="pres">
      <dgm:prSet presAssocID="{AFFD64A8-7040-4422-91EB-08DB9833D989}" presName="descendantText" presStyleLbl="alignAccFollowNode1" presStyleIdx="2" presStyleCnt="3">
        <dgm:presLayoutVars>
          <dgm:bulletEnabled val="1"/>
        </dgm:presLayoutVars>
      </dgm:prSet>
      <dgm:spPr/>
    </dgm:pt>
  </dgm:ptLst>
  <dgm:cxnLst>
    <dgm:cxn modelId="{915A3D03-D4F9-4F93-A710-A59487C9FE06}" srcId="{CEC6EF59-545F-4A55-A9DD-5A694EA203FD}" destId="{E43482F2-EFE8-41A8-96B8-F07E30218C0B}" srcOrd="0" destOrd="0" parTransId="{4A687EF7-E78B-4D5B-AC6D-8DCE5CD65C89}" sibTransId="{4541C257-F14C-4140-9B07-2A06A8B05B77}"/>
    <dgm:cxn modelId="{081B3D1A-981B-4657-ACAA-F7A8DE004E8F}" type="presOf" srcId="{CEC6EF59-545F-4A55-A9DD-5A694EA203FD}" destId="{B61A6713-3939-42E2-8CB3-E3F3EB2D0E43}" srcOrd="0" destOrd="0" presId="urn:microsoft.com/office/officeart/2005/8/layout/vList5"/>
    <dgm:cxn modelId="{0B88265C-FDAC-4396-B17E-040D1C63B576}" type="presOf" srcId="{E43482F2-EFE8-41A8-96B8-F07E30218C0B}" destId="{2576471D-4C89-494C-A28C-6DC19DFF16D4}" srcOrd="0" destOrd="0" presId="urn:microsoft.com/office/officeart/2005/8/layout/vList5"/>
    <dgm:cxn modelId="{8FBC3342-44E4-4436-815C-5AC755A61E97}" srcId="{F58FA157-ADAA-4D81-9E91-887EAF9B7558}" destId="{AFFD64A8-7040-4422-91EB-08DB9833D989}" srcOrd="2" destOrd="0" parTransId="{C0709B14-0E7C-4C34-BC7D-8E729744C0AB}" sibTransId="{A90912A8-8239-4D99-A9AB-E76CDF778093}"/>
    <dgm:cxn modelId="{1F3A0B63-693B-4F1D-B958-A1C6C8112716}" srcId="{86440476-7EF2-4279-9D33-B56738EE82D8}" destId="{45308743-FFA5-4EE4-9526-568E2E430791}" srcOrd="0" destOrd="0" parTransId="{2071AEEB-8C72-412C-8ADB-3A5FF82A56F0}" sibTransId="{D720BDE8-E2F8-45F4-8C09-941EC8F69F1D}"/>
    <dgm:cxn modelId="{8E4DD444-D45C-4FEB-833E-937D62507310}" type="presOf" srcId="{F58FA157-ADAA-4D81-9E91-887EAF9B7558}" destId="{4BDCA422-2AE2-4260-ADA5-9CA3EA12CCC1}" srcOrd="0" destOrd="0" presId="urn:microsoft.com/office/officeart/2005/8/layout/vList5"/>
    <dgm:cxn modelId="{913D1965-02B8-4F81-A994-A0BE6C1115C3}" srcId="{F58FA157-ADAA-4D81-9E91-887EAF9B7558}" destId="{86440476-7EF2-4279-9D33-B56738EE82D8}" srcOrd="1" destOrd="0" parTransId="{F199EE12-3124-42C3-A960-8FC4EE3374ED}" sibTransId="{BA09C31E-4CDD-4F66-A734-0763E54F118A}"/>
    <dgm:cxn modelId="{45CCC46B-4993-494B-B8E6-C31654038AE3}" type="presOf" srcId="{45308743-FFA5-4EE4-9526-568E2E430791}" destId="{6113CA58-D688-4861-AB22-3997E3DB5515}" srcOrd="0" destOrd="0" presId="urn:microsoft.com/office/officeart/2005/8/layout/vList5"/>
    <dgm:cxn modelId="{D18DECB5-61BC-4480-9FB1-D784613FADF5}" srcId="{AFFD64A8-7040-4422-91EB-08DB9833D989}" destId="{7DC94857-011F-4B79-8002-D0330C435B31}" srcOrd="0" destOrd="0" parTransId="{9B1D99D1-A4A7-4C04-99B8-F0826AB0D269}" sibTransId="{F7FCCBA2-66DD-4DF4-9E2C-131B773F6949}"/>
    <dgm:cxn modelId="{756DE2E2-F293-4882-BBD3-04DE0ED0C0A1}" type="presOf" srcId="{86440476-7EF2-4279-9D33-B56738EE82D8}" destId="{6D76F906-5E65-46CB-BAEE-2A1AA932E7FC}" srcOrd="0" destOrd="0" presId="urn:microsoft.com/office/officeart/2005/8/layout/vList5"/>
    <dgm:cxn modelId="{D6EEFCE9-6BE9-452D-81EC-9D99B2BF771F}" type="presOf" srcId="{AFFD64A8-7040-4422-91EB-08DB9833D989}" destId="{31F4F15F-DF06-45D2-AD09-8CD9EEB52D27}" srcOrd="0" destOrd="0" presId="urn:microsoft.com/office/officeart/2005/8/layout/vList5"/>
    <dgm:cxn modelId="{8A4C6AEA-CD7A-4E46-86FE-92944C5CEF10}" type="presOf" srcId="{7DC94857-011F-4B79-8002-D0330C435B31}" destId="{B9D4E5ED-A507-483A-B29D-11063943EABB}" srcOrd="0" destOrd="0" presId="urn:microsoft.com/office/officeart/2005/8/layout/vList5"/>
    <dgm:cxn modelId="{17F1E3EB-F269-4D5D-950F-2FADBCCD4C00}" srcId="{F58FA157-ADAA-4D81-9E91-887EAF9B7558}" destId="{CEC6EF59-545F-4A55-A9DD-5A694EA203FD}" srcOrd="0" destOrd="0" parTransId="{D036E58C-27D1-4A06-AB4A-2A9A7B744BCF}" sibTransId="{85B9EA7E-22D4-46CA-8E15-35CD3EB9C4B0}"/>
    <dgm:cxn modelId="{683E7613-FF9D-40A2-9141-5C5E40802314}" type="presParOf" srcId="{4BDCA422-2AE2-4260-ADA5-9CA3EA12CCC1}" destId="{AA665B1D-10BF-47E9-987C-C2550EEB0E84}" srcOrd="0" destOrd="0" presId="urn:microsoft.com/office/officeart/2005/8/layout/vList5"/>
    <dgm:cxn modelId="{4DBDC64C-B748-43BD-8507-B868BDAB14C2}" type="presParOf" srcId="{AA665B1D-10BF-47E9-987C-C2550EEB0E84}" destId="{B61A6713-3939-42E2-8CB3-E3F3EB2D0E43}" srcOrd="0" destOrd="0" presId="urn:microsoft.com/office/officeart/2005/8/layout/vList5"/>
    <dgm:cxn modelId="{27A9E6B3-10CC-4FB4-99EC-5320D04109CE}" type="presParOf" srcId="{AA665B1D-10BF-47E9-987C-C2550EEB0E84}" destId="{2576471D-4C89-494C-A28C-6DC19DFF16D4}" srcOrd="1" destOrd="0" presId="urn:microsoft.com/office/officeart/2005/8/layout/vList5"/>
    <dgm:cxn modelId="{06452B91-7AF2-4421-86B3-162D7828D0FF}" type="presParOf" srcId="{4BDCA422-2AE2-4260-ADA5-9CA3EA12CCC1}" destId="{CA02CBB4-162A-462D-BD79-4D8DF8364FCB}" srcOrd="1" destOrd="0" presId="urn:microsoft.com/office/officeart/2005/8/layout/vList5"/>
    <dgm:cxn modelId="{44D23A27-20F7-4F90-BD8D-D1DAD9651B64}" type="presParOf" srcId="{4BDCA422-2AE2-4260-ADA5-9CA3EA12CCC1}" destId="{DB0C757A-3F3C-43BB-9406-F5805CF616D8}" srcOrd="2" destOrd="0" presId="urn:microsoft.com/office/officeart/2005/8/layout/vList5"/>
    <dgm:cxn modelId="{FD04F7EF-C0C8-4FF7-A746-C710587DD90E}" type="presParOf" srcId="{DB0C757A-3F3C-43BB-9406-F5805CF616D8}" destId="{6D76F906-5E65-46CB-BAEE-2A1AA932E7FC}" srcOrd="0" destOrd="0" presId="urn:microsoft.com/office/officeart/2005/8/layout/vList5"/>
    <dgm:cxn modelId="{CEBBCEA5-AAD0-4F37-9485-05AE94AC2BF1}" type="presParOf" srcId="{DB0C757A-3F3C-43BB-9406-F5805CF616D8}" destId="{6113CA58-D688-4861-AB22-3997E3DB5515}" srcOrd="1" destOrd="0" presId="urn:microsoft.com/office/officeart/2005/8/layout/vList5"/>
    <dgm:cxn modelId="{DA20AE21-3661-435E-B034-46049E07A507}" type="presParOf" srcId="{4BDCA422-2AE2-4260-ADA5-9CA3EA12CCC1}" destId="{1A4A1D7B-2C61-4F31-BBBF-8941F110E2E3}" srcOrd="3" destOrd="0" presId="urn:microsoft.com/office/officeart/2005/8/layout/vList5"/>
    <dgm:cxn modelId="{B9475A85-341F-4010-89B5-5F1BA09DEE77}" type="presParOf" srcId="{4BDCA422-2AE2-4260-ADA5-9CA3EA12CCC1}" destId="{4CF3AABF-73EF-42D6-8FEF-3B33A95C1BAF}" srcOrd="4" destOrd="0" presId="urn:microsoft.com/office/officeart/2005/8/layout/vList5"/>
    <dgm:cxn modelId="{98DF21EC-1052-439D-ACE8-4D06BB8C8228}" type="presParOf" srcId="{4CF3AABF-73EF-42D6-8FEF-3B33A95C1BAF}" destId="{31F4F15F-DF06-45D2-AD09-8CD9EEB52D27}" srcOrd="0" destOrd="0" presId="urn:microsoft.com/office/officeart/2005/8/layout/vList5"/>
    <dgm:cxn modelId="{677668D8-FADF-4A44-9579-8D07A52CCEDF}" type="presParOf" srcId="{4CF3AABF-73EF-42D6-8FEF-3B33A95C1BAF}" destId="{B9D4E5ED-A507-483A-B29D-11063943EAB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BCF06B-0100-4530-A945-61DCE1DB3779}" type="doc">
      <dgm:prSet loTypeId="urn:microsoft.com/office/officeart/2005/8/layout/venn1" loCatId="relationship" qsTypeId="urn:microsoft.com/office/officeart/2005/8/quickstyle/simple5" qsCatId="simple" csTypeId="urn:microsoft.com/office/officeart/2005/8/colors/colorful2" csCatId="colorful" phldr="1"/>
      <dgm:spPr/>
      <dgm:t>
        <a:bodyPr/>
        <a:lstStyle/>
        <a:p>
          <a:endParaRPr lang="pl-PL"/>
        </a:p>
      </dgm:t>
    </dgm:pt>
    <dgm:pt modelId="{A6379445-48ED-4480-8D4E-203E715C82CE}">
      <dgm:prSet custT="1"/>
      <dgm:spPr/>
      <dgm:t>
        <a:bodyPr/>
        <a:lstStyle/>
        <a:p>
          <a:endParaRPr lang="pl-PL" sz="1600" b="1" dirty="0"/>
        </a:p>
        <a:p>
          <a:endParaRPr lang="pl-PL" sz="1600" b="1" dirty="0"/>
        </a:p>
        <a:p>
          <a:r>
            <a:rPr lang="pl-PL" sz="1600" b="1" dirty="0"/>
            <a:t>Równoważne skutki jak złożenia podpisu własnoręcznego!</a:t>
          </a:r>
        </a:p>
      </dgm:t>
    </dgm:pt>
    <dgm:pt modelId="{39DFAC75-03EC-4523-B8A5-D10409FA1B6B}" type="parTrans" cxnId="{17E769BF-A25B-4DDE-9A5E-128BE13B5E24}">
      <dgm:prSet/>
      <dgm:spPr/>
      <dgm:t>
        <a:bodyPr/>
        <a:lstStyle/>
        <a:p>
          <a:endParaRPr lang="pl-PL"/>
        </a:p>
      </dgm:t>
    </dgm:pt>
    <dgm:pt modelId="{B7189AAF-3DE3-45CA-B56D-1BC90BC78BDA}" type="sibTrans" cxnId="{17E769BF-A25B-4DDE-9A5E-128BE13B5E24}">
      <dgm:prSet/>
      <dgm:spPr/>
      <dgm:t>
        <a:bodyPr/>
        <a:lstStyle/>
        <a:p>
          <a:endParaRPr lang="pl-PL"/>
        </a:p>
      </dgm:t>
    </dgm:pt>
    <dgm:pt modelId="{B9814DA3-2C39-4E92-9E21-04FE3AE6486B}">
      <dgm:prSet custT="1"/>
      <dgm:spPr/>
      <dgm:t>
        <a:bodyPr/>
        <a:lstStyle/>
        <a:p>
          <a:r>
            <a:rPr lang="pl-PL" sz="1600" b="1"/>
            <a:t>Mogą go posiadać tylko osoby posiadające pełną lub ograniczoną zdolność do czynności prawnych.</a:t>
          </a:r>
        </a:p>
      </dgm:t>
    </dgm:pt>
    <dgm:pt modelId="{151D55A0-077A-448C-847C-0EB779F69861}" type="parTrans" cxnId="{D1AA24D9-6BF9-4E74-A955-F350AC494A92}">
      <dgm:prSet/>
      <dgm:spPr/>
      <dgm:t>
        <a:bodyPr/>
        <a:lstStyle/>
        <a:p>
          <a:endParaRPr lang="pl-PL"/>
        </a:p>
      </dgm:t>
    </dgm:pt>
    <dgm:pt modelId="{A3C39F22-3E90-4976-B34E-5B2E21E48AED}" type="sibTrans" cxnId="{D1AA24D9-6BF9-4E74-A955-F350AC494A92}">
      <dgm:prSet/>
      <dgm:spPr/>
      <dgm:t>
        <a:bodyPr/>
        <a:lstStyle/>
        <a:p>
          <a:endParaRPr lang="pl-PL"/>
        </a:p>
      </dgm:t>
    </dgm:pt>
    <dgm:pt modelId="{BE89297C-AE6D-4544-A521-8C1AC19C2C3A}">
      <dgm:prSet custT="1"/>
      <dgm:spPr/>
      <dgm:t>
        <a:bodyPr/>
        <a:lstStyle/>
        <a:p>
          <a:r>
            <a:rPr lang="pl-PL" sz="1600" b="1" dirty="0"/>
            <a:t>Okres ważności wynosi 3 lata</a:t>
          </a:r>
        </a:p>
      </dgm:t>
    </dgm:pt>
    <dgm:pt modelId="{7A06BC26-D38C-4F6F-8BB8-2596331150C4}" type="parTrans" cxnId="{5F0F1781-772B-4FB5-8A17-44895167B7C1}">
      <dgm:prSet/>
      <dgm:spPr/>
      <dgm:t>
        <a:bodyPr/>
        <a:lstStyle/>
        <a:p>
          <a:endParaRPr lang="pl-PL"/>
        </a:p>
      </dgm:t>
    </dgm:pt>
    <dgm:pt modelId="{6BD068D1-4856-48D2-9866-EDDDFD9AE6D5}" type="sibTrans" cxnId="{5F0F1781-772B-4FB5-8A17-44895167B7C1}">
      <dgm:prSet/>
      <dgm:spPr/>
      <dgm:t>
        <a:bodyPr/>
        <a:lstStyle/>
        <a:p>
          <a:endParaRPr lang="pl-PL"/>
        </a:p>
      </dgm:t>
    </dgm:pt>
    <dgm:pt modelId="{E156BDEA-8615-4866-A20B-87851C09FF49}" type="pres">
      <dgm:prSet presAssocID="{05BCF06B-0100-4530-A945-61DCE1DB3779}" presName="compositeShape" presStyleCnt="0">
        <dgm:presLayoutVars>
          <dgm:chMax val="7"/>
          <dgm:dir/>
          <dgm:resizeHandles val="exact"/>
        </dgm:presLayoutVars>
      </dgm:prSet>
      <dgm:spPr/>
    </dgm:pt>
    <dgm:pt modelId="{55C2FE4A-D7B9-46F2-8E84-546BDB542891}" type="pres">
      <dgm:prSet presAssocID="{A6379445-48ED-4480-8D4E-203E715C82CE}" presName="circ1" presStyleLbl="vennNode1" presStyleIdx="0" presStyleCnt="3"/>
      <dgm:spPr/>
    </dgm:pt>
    <dgm:pt modelId="{EB4B3CDA-DA0B-418D-B0F8-5DF1162C91DC}" type="pres">
      <dgm:prSet presAssocID="{A6379445-48ED-4480-8D4E-203E715C82CE}" presName="circ1Tx" presStyleLbl="revTx" presStyleIdx="0" presStyleCnt="0">
        <dgm:presLayoutVars>
          <dgm:chMax val="0"/>
          <dgm:chPref val="0"/>
          <dgm:bulletEnabled val="1"/>
        </dgm:presLayoutVars>
      </dgm:prSet>
      <dgm:spPr/>
    </dgm:pt>
    <dgm:pt modelId="{F58C7E76-83FE-48FE-A29F-6AA860B242A4}" type="pres">
      <dgm:prSet presAssocID="{B9814DA3-2C39-4E92-9E21-04FE3AE6486B}" presName="circ2" presStyleLbl="vennNode1" presStyleIdx="1" presStyleCnt="3" custLinFactNeighborX="3398" custLinFactNeighborY="2083"/>
      <dgm:spPr/>
    </dgm:pt>
    <dgm:pt modelId="{94F11742-F182-4641-9E93-464D719EE159}" type="pres">
      <dgm:prSet presAssocID="{B9814DA3-2C39-4E92-9E21-04FE3AE6486B}" presName="circ2Tx" presStyleLbl="revTx" presStyleIdx="0" presStyleCnt="0">
        <dgm:presLayoutVars>
          <dgm:chMax val="0"/>
          <dgm:chPref val="0"/>
          <dgm:bulletEnabled val="1"/>
        </dgm:presLayoutVars>
      </dgm:prSet>
      <dgm:spPr/>
    </dgm:pt>
    <dgm:pt modelId="{A53D835E-38CA-4C83-8330-94C6A8F7257D}" type="pres">
      <dgm:prSet presAssocID="{BE89297C-AE6D-4544-A521-8C1AC19C2C3A}" presName="circ3" presStyleLbl="vennNode1" presStyleIdx="2" presStyleCnt="3"/>
      <dgm:spPr/>
    </dgm:pt>
    <dgm:pt modelId="{D0DB33B4-FBB3-4FC8-8372-3278D08BB94C}" type="pres">
      <dgm:prSet presAssocID="{BE89297C-AE6D-4544-A521-8C1AC19C2C3A}" presName="circ3Tx" presStyleLbl="revTx" presStyleIdx="0" presStyleCnt="0">
        <dgm:presLayoutVars>
          <dgm:chMax val="0"/>
          <dgm:chPref val="0"/>
          <dgm:bulletEnabled val="1"/>
        </dgm:presLayoutVars>
      </dgm:prSet>
      <dgm:spPr/>
    </dgm:pt>
  </dgm:ptLst>
  <dgm:cxnLst>
    <dgm:cxn modelId="{7F7C753E-EE82-41F9-B4DF-C74E4CB6D09C}" type="presOf" srcId="{B9814DA3-2C39-4E92-9E21-04FE3AE6486B}" destId="{94F11742-F182-4641-9E93-464D719EE159}" srcOrd="1" destOrd="0" presId="urn:microsoft.com/office/officeart/2005/8/layout/venn1"/>
    <dgm:cxn modelId="{96A9275E-D62A-4CC1-8915-31141D67E7DF}" type="presOf" srcId="{BE89297C-AE6D-4544-A521-8C1AC19C2C3A}" destId="{A53D835E-38CA-4C83-8330-94C6A8F7257D}" srcOrd="0" destOrd="0" presId="urn:microsoft.com/office/officeart/2005/8/layout/venn1"/>
    <dgm:cxn modelId="{759B5665-DD8D-42A8-8685-35B092B37204}" type="presOf" srcId="{B9814DA3-2C39-4E92-9E21-04FE3AE6486B}" destId="{F58C7E76-83FE-48FE-A29F-6AA860B242A4}" srcOrd="0" destOrd="0" presId="urn:microsoft.com/office/officeart/2005/8/layout/venn1"/>
    <dgm:cxn modelId="{E779EA69-0E4C-44A1-9AC0-24D07111B533}" type="presOf" srcId="{A6379445-48ED-4480-8D4E-203E715C82CE}" destId="{EB4B3CDA-DA0B-418D-B0F8-5DF1162C91DC}" srcOrd="1" destOrd="0" presId="urn:microsoft.com/office/officeart/2005/8/layout/venn1"/>
    <dgm:cxn modelId="{5F0F1781-772B-4FB5-8A17-44895167B7C1}" srcId="{05BCF06B-0100-4530-A945-61DCE1DB3779}" destId="{BE89297C-AE6D-4544-A521-8C1AC19C2C3A}" srcOrd="2" destOrd="0" parTransId="{7A06BC26-D38C-4F6F-8BB8-2596331150C4}" sibTransId="{6BD068D1-4856-48D2-9866-EDDDFD9AE6D5}"/>
    <dgm:cxn modelId="{17E769BF-A25B-4DDE-9A5E-128BE13B5E24}" srcId="{05BCF06B-0100-4530-A945-61DCE1DB3779}" destId="{A6379445-48ED-4480-8D4E-203E715C82CE}" srcOrd="0" destOrd="0" parTransId="{39DFAC75-03EC-4523-B8A5-D10409FA1B6B}" sibTransId="{B7189AAF-3DE3-45CA-B56D-1BC90BC78BDA}"/>
    <dgm:cxn modelId="{69F8C3CB-E91D-4750-8D59-D8C9A67A02FC}" type="presOf" srcId="{A6379445-48ED-4480-8D4E-203E715C82CE}" destId="{55C2FE4A-D7B9-46F2-8E84-546BDB542891}" srcOrd="0" destOrd="0" presId="urn:microsoft.com/office/officeart/2005/8/layout/venn1"/>
    <dgm:cxn modelId="{D1AA24D9-6BF9-4E74-A955-F350AC494A92}" srcId="{05BCF06B-0100-4530-A945-61DCE1DB3779}" destId="{B9814DA3-2C39-4E92-9E21-04FE3AE6486B}" srcOrd="1" destOrd="0" parTransId="{151D55A0-077A-448C-847C-0EB779F69861}" sibTransId="{A3C39F22-3E90-4976-B34E-5B2E21E48AED}"/>
    <dgm:cxn modelId="{F88410E2-2BED-490B-9F2C-E1816188A8C4}" type="presOf" srcId="{05BCF06B-0100-4530-A945-61DCE1DB3779}" destId="{E156BDEA-8615-4866-A20B-87851C09FF49}" srcOrd="0" destOrd="0" presId="urn:microsoft.com/office/officeart/2005/8/layout/venn1"/>
    <dgm:cxn modelId="{0C1143E4-5101-4158-8632-573A12021AA5}" type="presOf" srcId="{BE89297C-AE6D-4544-A521-8C1AC19C2C3A}" destId="{D0DB33B4-FBB3-4FC8-8372-3278D08BB94C}" srcOrd="1" destOrd="0" presId="urn:microsoft.com/office/officeart/2005/8/layout/venn1"/>
    <dgm:cxn modelId="{9F37FEDA-3B2A-4858-91F0-0592C28C441C}" type="presParOf" srcId="{E156BDEA-8615-4866-A20B-87851C09FF49}" destId="{55C2FE4A-D7B9-46F2-8E84-546BDB542891}" srcOrd="0" destOrd="0" presId="urn:microsoft.com/office/officeart/2005/8/layout/venn1"/>
    <dgm:cxn modelId="{7EEF4619-1C2F-4366-AA91-9C6C750CB718}" type="presParOf" srcId="{E156BDEA-8615-4866-A20B-87851C09FF49}" destId="{EB4B3CDA-DA0B-418D-B0F8-5DF1162C91DC}" srcOrd="1" destOrd="0" presId="urn:microsoft.com/office/officeart/2005/8/layout/venn1"/>
    <dgm:cxn modelId="{9EF2B538-E5B5-4EBC-AA40-6DC8AF761B69}" type="presParOf" srcId="{E156BDEA-8615-4866-A20B-87851C09FF49}" destId="{F58C7E76-83FE-48FE-A29F-6AA860B242A4}" srcOrd="2" destOrd="0" presId="urn:microsoft.com/office/officeart/2005/8/layout/venn1"/>
    <dgm:cxn modelId="{9046B8BD-2DB3-4CE1-BF98-B4DA7D530BEB}" type="presParOf" srcId="{E156BDEA-8615-4866-A20B-87851C09FF49}" destId="{94F11742-F182-4641-9E93-464D719EE159}" srcOrd="3" destOrd="0" presId="urn:microsoft.com/office/officeart/2005/8/layout/venn1"/>
    <dgm:cxn modelId="{04196A2F-ABAF-4E7F-BA3D-0A2FFCE8D9EC}" type="presParOf" srcId="{E156BDEA-8615-4866-A20B-87851C09FF49}" destId="{A53D835E-38CA-4C83-8330-94C6A8F7257D}" srcOrd="4" destOrd="0" presId="urn:microsoft.com/office/officeart/2005/8/layout/venn1"/>
    <dgm:cxn modelId="{59C3A3E9-F584-4805-B21B-5423F1CB6609}" type="presParOf" srcId="{E156BDEA-8615-4866-A20B-87851C09FF49}" destId="{D0DB33B4-FBB3-4FC8-8372-3278D08BB94C}"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828986F-8145-4E66-B6B5-B4087BB7201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8F001450-697B-4230-944C-E22ABC36E1C0}">
      <dgm:prSet custT="1"/>
      <dgm:spPr/>
      <dgm:t>
        <a:bodyPr/>
        <a:lstStyle/>
        <a:p>
          <a:r>
            <a:rPr lang="pl-PL" sz="1100" b="0" i="0" dirty="0"/>
            <a:t>Funkcje platformy</a:t>
          </a:r>
          <a:endParaRPr lang="pl-PL" sz="1100" dirty="0"/>
        </a:p>
      </dgm:t>
    </dgm:pt>
    <dgm:pt modelId="{41DC8D45-704F-443E-8A09-484CB85C7BF9}" type="parTrans" cxnId="{5762EACA-1456-445B-8F2F-F34D9796E066}">
      <dgm:prSet/>
      <dgm:spPr/>
      <dgm:t>
        <a:bodyPr/>
        <a:lstStyle/>
        <a:p>
          <a:endParaRPr lang="pl-PL"/>
        </a:p>
      </dgm:t>
    </dgm:pt>
    <dgm:pt modelId="{D807D2BA-E325-49C8-AC54-6C861B7326A9}" type="sibTrans" cxnId="{5762EACA-1456-445B-8F2F-F34D9796E066}">
      <dgm:prSet/>
      <dgm:spPr/>
      <dgm:t>
        <a:bodyPr/>
        <a:lstStyle/>
        <a:p>
          <a:endParaRPr lang="pl-PL"/>
        </a:p>
      </dgm:t>
    </dgm:pt>
    <dgm:pt modelId="{71B96A78-0995-48FB-B334-A225C50511A6}">
      <dgm:prSet custT="1"/>
      <dgm:spPr/>
      <dgm:t>
        <a:bodyPr/>
        <a:lstStyle/>
        <a:p>
          <a:r>
            <a:rPr lang="pl-PL" sz="1100" b="0" i="0" dirty="0"/>
            <a:t>tworzenie i obsługa dokumentów elektronicznych</a:t>
          </a:r>
          <a:endParaRPr lang="pl-PL" sz="1100" dirty="0"/>
        </a:p>
      </dgm:t>
    </dgm:pt>
    <dgm:pt modelId="{1B920293-7B53-4195-92C5-AC2AA17A1E8B}" type="parTrans" cxnId="{E02A1B5C-1AF9-4AE1-BC60-D67196F11D02}">
      <dgm:prSet/>
      <dgm:spPr/>
      <dgm:t>
        <a:bodyPr/>
        <a:lstStyle/>
        <a:p>
          <a:endParaRPr lang="pl-PL"/>
        </a:p>
      </dgm:t>
    </dgm:pt>
    <dgm:pt modelId="{FF4E23D1-C65B-4B5C-85BB-5E6CDD8DA405}" type="sibTrans" cxnId="{E02A1B5C-1AF9-4AE1-BC60-D67196F11D02}">
      <dgm:prSet/>
      <dgm:spPr/>
      <dgm:t>
        <a:bodyPr/>
        <a:lstStyle/>
        <a:p>
          <a:endParaRPr lang="pl-PL"/>
        </a:p>
      </dgm:t>
    </dgm:pt>
    <dgm:pt modelId="{C6E2E51B-089B-442E-A77F-EEDFE4B514AF}">
      <dgm:prSet custT="1"/>
      <dgm:spPr/>
      <dgm:t>
        <a:bodyPr/>
        <a:lstStyle/>
        <a:p>
          <a:r>
            <a:rPr lang="pl-PL" sz="1100" b="0" i="0" dirty="0"/>
            <a:t>przesyłanie dokumentów elektronicznych</a:t>
          </a:r>
          <a:endParaRPr lang="pl-PL" sz="1100" dirty="0"/>
        </a:p>
      </dgm:t>
    </dgm:pt>
    <dgm:pt modelId="{4F20A227-5A98-432D-B74E-2A807AA864B5}" type="parTrans" cxnId="{179220CA-2519-4B8B-BB1A-C3A62D571FA3}">
      <dgm:prSet/>
      <dgm:spPr/>
      <dgm:t>
        <a:bodyPr/>
        <a:lstStyle/>
        <a:p>
          <a:endParaRPr lang="pl-PL"/>
        </a:p>
      </dgm:t>
    </dgm:pt>
    <dgm:pt modelId="{E4B29DE9-68F4-44A5-802A-7F63513B60AF}" type="sibTrans" cxnId="{179220CA-2519-4B8B-BB1A-C3A62D571FA3}">
      <dgm:prSet/>
      <dgm:spPr/>
      <dgm:t>
        <a:bodyPr/>
        <a:lstStyle/>
        <a:p>
          <a:endParaRPr lang="pl-PL"/>
        </a:p>
      </dgm:t>
    </dgm:pt>
    <dgm:pt modelId="{8C42ACDC-F4A0-4065-8C92-D2E9D60D566D}">
      <dgm:prSet custT="1"/>
      <dgm:spPr/>
      <dgm:t>
        <a:bodyPr/>
        <a:lstStyle/>
        <a:p>
          <a:r>
            <a:rPr lang="pl-PL" sz="1100" b="0" i="0" dirty="0"/>
            <a:t>wymiana danych między </a:t>
          </a:r>
          <a:r>
            <a:rPr lang="pl-PL" sz="1100" b="0" i="0" dirty="0" err="1"/>
            <a:t>ePUAP</a:t>
          </a:r>
          <a:r>
            <a:rPr lang="pl-PL" sz="1100" b="0" i="0" dirty="0"/>
            <a:t> a innymi systemami teleinformatycznymi</a:t>
          </a:r>
          <a:endParaRPr lang="pl-PL" sz="1100" dirty="0"/>
        </a:p>
      </dgm:t>
    </dgm:pt>
    <dgm:pt modelId="{3677A6B9-1869-40EC-9564-BE41F93D9136}" type="parTrans" cxnId="{6E7112E9-3EF5-4AF0-8407-B1020C61986B}">
      <dgm:prSet/>
      <dgm:spPr/>
      <dgm:t>
        <a:bodyPr/>
        <a:lstStyle/>
        <a:p>
          <a:endParaRPr lang="pl-PL"/>
        </a:p>
      </dgm:t>
    </dgm:pt>
    <dgm:pt modelId="{E75C3030-C19C-4781-9322-F8AACDD48AB5}" type="sibTrans" cxnId="{6E7112E9-3EF5-4AF0-8407-B1020C61986B}">
      <dgm:prSet/>
      <dgm:spPr/>
      <dgm:t>
        <a:bodyPr/>
        <a:lstStyle/>
        <a:p>
          <a:endParaRPr lang="pl-PL"/>
        </a:p>
      </dgm:t>
    </dgm:pt>
    <dgm:pt modelId="{0B3040D5-73AE-4616-A65B-A957BC8A8E3B}">
      <dgm:prSet custT="1"/>
      <dgm:spPr/>
      <dgm:t>
        <a:bodyPr/>
        <a:lstStyle/>
        <a:p>
          <a:r>
            <a:rPr lang="pl-PL" sz="1100" b="0" i="0" dirty="0"/>
            <a:t>identyfikacja użytkowników i rozliczalność ich działań</a:t>
          </a:r>
          <a:endParaRPr lang="pl-PL" sz="1100" dirty="0"/>
        </a:p>
      </dgm:t>
    </dgm:pt>
    <dgm:pt modelId="{161EAB0D-F5FF-4264-A6E9-E59223A0CF5A}" type="parTrans" cxnId="{5703D148-BE5F-4346-ADF2-860AB2D6A723}">
      <dgm:prSet/>
      <dgm:spPr/>
      <dgm:t>
        <a:bodyPr/>
        <a:lstStyle/>
        <a:p>
          <a:endParaRPr lang="pl-PL"/>
        </a:p>
      </dgm:t>
    </dgm:pt>
    <dgm:pt modelId="{BDB57CD7-CF81-4253-8E45-D32587BF60E3}" type="sibTrans" cxnId="{5703D148-BE5F-4346-ADF2-860AB2D6A723}">
      <dgm:prSet/>
      <dgm:spPr/>
      <dgm:t>
        <a:bodyPr/>
        <a:lstStyle/>
        <a:p>
          <a:endParaRPr lang="pl-PL"/>
        </a:p>
      </dgm:t>
    </dgm:pt>
    <dgm:pt modelId="{2924D29C-B8B5-48DE-B3DD-AD53341B84A3}">
      <dgm:prSet custT="1"/>
      <dgm:spPr/>
      <dgm:t>
        <a:bodyPr/>
        <a:lstStyle/>
        <a:p>
          <a:r>
            <a:rPr lang="pl-PL" sz="1100" b="0" i="0" dirty="0"/>
            <a:t>weryfikacja podpisu elektronicznego</a:t>
          </a:r>
          <a:endParaRPr lang="pl-PL" sz="1100" dirty="0"/>
        </a:p>
      </dgm:t>
    </dgm:pt>
    <dgm:pt modelId="{3A5E2F50-C16C-4FEA-B58E-AD45080A0747}" type="parTrans" cxnId="{E4A75230-C246-40E8-A0A8-DA2F04CB4D57}">
      <dgm:prSet/>
      <dgm:spPr/>
      <dgm:t>
        <a:bodyPr/>
        <a:lstStyle/>
        <a:p>
          <a:endParaRPr lang="pl-PL"/>
        </a:p>
      </dgm:t>
    </dgm:pt>
    <dgm:pt modelId="{CBE98DB8-8A62-47EF-B7DD-6EA41520F615}" type="sibTrans" cxnId="{E4A75230-C246-40E8-A0A8-DA2F04CB4D57}">
      <dgm:prSet/>
      <dgm:spPr/>
      <dgm:t>
        <a:bodyPr/>
        <a:lstStyle/>
        <a:p>
          <a:endParaRPr lang="pl-PL"/>
        </a:p>
      </dgm:t>
    </dgm:pt>
    <dgm:pt modelId="{31FB6A72-5007-4A13-8E29-C0E55AEEDDCE}">
      <dgm:prSet custT="1"/>
      <dgm:spPr/>
      <dgm:t>
        <a:bodyPr/>
        <a:lstStyle/>
        <a:p>
          <a:r>
            <a:rPr lang="pl-PL" sz="1100" b="0" i="0" dirty="0"/>
            <a:t>tworzenie usług podmiotu publicznego</a:t>
          </a:r>
          <a:endParaRPr lang="pl-PL" sz="1100" dirty="0"/>
        </a:p>
      </dgm:t>
    </dgm:pt>
    <dgm:pt modelId="{44038DE4-6CC5-44C6-BFA6-407A2C5DF062}" type="parTrans" cxnId="{6B1DA6EC-42DD-488B-BA6A-3A4E42A7A856}">
      <dgm:prSet/>
      <dgm:spPr/>
      <dgm:t>
        <a:bodyPr/>
        <a:lstStyle/>
        <a:p>
          <a:endParaRPr lang="pl-PL"/>
        </a:p>
      </dgm:t>
    </dgm:pt>
    <dgm:pt modelId="{E3CE62D3-6964-430B-A885-CF9F192F7B53}" type="sibTrans" cxnId="{6B1DA6EC-42DD-488B-BA6A-3A4E42A7A856}">
      <dgm:prSet/>
      <dgm:spPr/>
      <dgm:t>
        <a:bodyPr/>
        <a:lstStyle/>
        <a:p>
          <a:endParaRPr lang="pl-PL"/>
        </a:p>
      </dgm:t>
    </dgm:pt>
    <dgm:pt modelId="{1B9A0066-321F-418A-9B2D-3794468B0E62}">
      <dgm:prSet custT="1"/>
      <dgm:spPr/>
      <dgm:t>
        <a:bodyPr/>
        <a:lstStyle/>
        <a:p>
          <a:r>
            <a:rPr lang="pl-PL" sz="1100" b="0" i="0" dirty="0"/>
            <a:t>obsługa płatności elektronicznych</a:t>
          </a:r>
          <a:endParaRPr lang="pl-PL" sz="1100" dirty="0"/>
        </a:p>
      </dgm:t>
    </dgm:pt>
    <dgm:pt modelId="{AB4C138B-D1E4-4329-BCE8-83C50A3B3988}" type="parTrans" cxnId="{1ED26583-2B22-4221-9E04-534DDBEDFE62}">
      <dgm:prSet/>
      <dgm:spPr/>
      <dgm:t>
        <a:bodyPr/>
        <a:lstStyle/>
        <a:p>
          <a:endParaRPr lang="pl-PL"/>
        </a:p>
      </dgm:t>
    </dgm:pt>
    <dgm:pt modelId="{24EFCF36-C012-4774-BBD6-29136C2B704F}" type="sibTrans" cxnId="{1ED26583-2B22-4221-9E04-534DDBEDFE62}">
      <dgm:prSet/>
      <dgm:spPr/>
      <dgm:t>
        <a:bodyPr/>
        <a:lstStyle/>
        <a:p>
          <a:endParaRPr lang="pl-PL"/>
        </a:p>
      </dgm:t>
    </dgm:pt>
    <dgm:pt modelId="{6CCF1736-4509-4BE6-BBDE-F551632EBC32}">
      <dgm:prSet custT="1"/>
      <dgm:spPr/>
      <dgm:t>
        <a:bodyPr/>
        <a:lstStyle/>
        <a:p>
          <a:r>
            <a:rPr lang="pl-PL" sz="1100" b="0" i="0" dirty="0"/>
            <a:t>potwierdzanie profilu zaufanego </a:t>
          </a:r>
          <a:r>
            <a:rPr lang="pl-PL" sz="1100" b="0" i="0" dirty="0" err="1"/>
            <a:t>ePUAP</a:t>
          </a:r>
          <a:endParaRPr lang="pl-PL" sz="1100" dirty="0"/>
        </a:p>
      </dgm:t>
    </dgm:pt>
    <dgm:pt modelId="{85631D3F-6BC7-4EAF-9D46-7A664AE116C8}" type="parTrans" cxnId="{6489A68B-B1F7-4E7E-AD78-2A2B3522EE4A}">
      <dgm:prSet/>
      <dgm:spPr/>
      <dgm:t>
        <a:bodyPr/>
        <a:lstStyle/>
        <a:p>
          <a:endParaRPr lang="pl-PL"/>
        </a:p>
      </dgm:t>
    </dgm:pt>
    <dgm:pt modelId="{0AD17E88-754F-4A75-ADD3-153CA85D32B9}" type="sibTrans" cxnId="{6489A68B-B1F7-4E7E-AD78-2A2B3522EE4A}">
      <dgm:prSet/>
      <dgm:spPr/>
      <dgm:t>
        <a:bodyPr/>
        <a:lstStyle/>
        <a:p>
          <a:endParaRPr lang="pl-PL"/>
        </a:p>
      </dgm:t>
    </dgm:pt>
    <dgm:pt modelId="{188631E2-2E6C-4DB9-8FEC-A84D7D3F53EF}" type="pres">
      <dgm:prSet presAssocID="{C828986F-8145-4E66-B6B5-B4087BB72017}" presName="diagram" presStyleCnt="0">
        <dgm:presLayoutVars>
          <dgm:chPref val="1"/>
          <dgm:dir/>
          <dgm:animOne val="branch"/>
          <dgm:animLvl val="lvl"/>
          <dgm:resizeHandles val="exact"/>
        </dgm:presLayoutVars>
      </dgm:prSet>
      <dgm:spPr/>
    </dgm:pt>
    <dgm:pt modelId="{A5FA9895-03D0-4B93-8E58-54FCBD5825C2}" type="pres">
      <dgm:prSet presAssocID="{8F001450-697B-4230-944C-E22ABC36E1C0}" presName="root1" presStyleCnt="0"/>
      <dgm:spPr/>
    </dgm:pt>
    <dgm:pt modelId="{49E03DA0-05B2-4437-8556-B1A153FBE2AC}" type="pres">
      <dgm:prSet presAssocID="{8F001450-697B-4230-944C-E22ABC36E1C0}" presName="LevelOneTextNode" presStyleLbl="node0" presStyleIdx="0" presStyleCnt="1" custLinFactX="-100000" custLinFactNeighborX="-113641" custLinFactNeighborY="13975">
        <dgm:presLayoutVars>
          <dgm:chPref val="3"/>
        </dgm:presLayoutVars>
      </dgm:prSet>
      <dgm:spPr/>
    </dgm:pt>
    <dgm:pt modelId="{92556118-C7F5-4898-9684-E7D077400EE5}" type="pres">
      <dgm:prSet presAssocID="{8F001450-697B-4230-944C-E22ABC36E1C0}" presName="level2hierChild" presStyleCnt="0"/>
      <dgm:spPr/>
    </dgm:pt>
    <dgm:pt modelId="{E80DFF63-6D80-4B8B-A3A9-372651E77C38}" type="pres">
      <dgm:prSet presAssocID="{1B920293-7B53-4195-92C5-AC2AA17A1E8B}" presName="conn2-1" presStyleLbl="parChTrans1D2" presStyleIdx="0" presStyleCnt="8"/>
      <dgm:spPr/>
    </dgm:pt>
    <dgm:pt modelId="{E6220D55-3C52-49A9-AABA-813FABE94220}" type="pres">
      <dgm:prSet presAssocID="{1B920293-7B53-4195-92C5-AC2AA17A1E8B}" presName="connTx" presStyleLbl="parChTrans1D2" presStyleIdx="0" presStyleCnt="8"/>
      <dgm:spPr/>
    </dgm:pt>
    <dgm:pt modelId="{33B185AD-DC87-4B98-A840-56676D7B2022}" type="pres">
      <dgm:prSet presAssocID="{71B96A78-0995-48FB-B334-A225C50511A6}" presName="root2" presStyleCnt="0"/>
      <dgm:spPr/>
    </dgm:pt>
    <dgm:pt modelId="{41B0F6A2-2E95-4464-B33F-4F26EDC10CCA}" type="pres">
      <dgm:prSet presAssocID="{71B96A78-0995-48FB-B334-A225C50511A6}" presName="LevelTwoTextNode" presStyleLbl="node2" presStyleIdx="0" presStyleCnt="8">
        <dgm:presLayoutVars>
          <dgm:chPref val="3"/>
        </dgm:presLayoutVars>
      </dgm:prSet>
      <dgm:spPr/>
    </dgm:pt>
    <dgm:pt modelId="{9954ACFF-5D66-4DCF-AD8C-4B68C1C8587E}" type="pres">
      <dgm:prSet presAssocID="{71B96A78-0995-48FB-B334-A225C50511A6}" presName="level3hierChild" presStyleCnt="0"/>
      <dgm:spPr/>
    </dgm:pt>
    <dgm:pt modelId="{3617017F-1259-411B-9F2C-D43FF87606B4}" type="pres">
      <dgm:prSet presAssocID="{4F20A227-5A98-432D-B74E-2A807AA864B5}" presName="conn2-1" presStyleLbl="parChTrans1D2" presStyleIdx="1" presStyleCnt="8"/>
      <dgm:spPr/>
    </dgm:pt>
    <dgm:pt modelId="{1F197EF6-C476-40A1-BF55-C607A1111F70}" type="pres">
      <dgm:prSet presAssocID="{4F20A227-5A98-432D-B74E-2A807AA864B5}" presName="connTx" presStyleLbl="parChTrans1D2" presStyleIdx="1" presStyleCnt="8"/>
      <dgm:spPr/>
    </dgm:pt>
    <dgm:pt modelId="{8C787403-040D-42EF-85C6-3DFA25E9E9C1}" type="pres">
      <dgm:prSet presAssocID="{C6E2E51B-089B-442E-A77F-EEDFE4B514AF}" presName="root2" presStyleCnt="0"/>
      <dgm:spPr/>
    </dgm:pt>
    <dgm:pt modelId="{9F7278D6-1EAC-47BA-9922-4A15CE351274}" type="pres">
      <dgm:prSet presAssocID="{C6E2E51B-089B-442E-A77F-EEDFE4B514AF}" presName="LevelTwoTextNode" presStyleLbl="node2" presStyleIdx="1" presStyleCnt="8">
        <dgm:presLayoutVars>
          <dgm:chPref val="3"/>
        </dgm:presLayoutVars>
      </dgm:prSet>
      <dgm:spPr/>
    </dgm:pt>
    <dgm:pt modelId="{A33C1C88-31E6-444F-9E9C-C31D191F9BC3}" type="pres">
      <dgm:prSet presAssocID="{C6E2E51B-089B-442E-A77F-EEDFE4B514AF}" presName="level3hierChild" presStyleCnt="0"/>
      <dgm:spPr/>
    </dgm:pt>
    <dgm:pt modelId="{322CC333-DC52-407F-BE90-931C73F0D9B5}" type="pres">
      <dgm:prSet presAssocID="{3677A6B9-1869-40EC-9564-BE41F93D9136}" presName="conn2-1" presStyleLbl="parChTrans1D2" presStyleIdx="2" presStyleCnt="8"/>
      <dgm:spPr/>
    </dgm:pt>
    <dgm:pt modelId="{E6DC1113-49F5-41A5-A193-8A90C01F0E60}" type="pres">
      <dgm:prSet presAssocID="{3677A6B9-1869-40EC-9564-BE41F93D9136}" presName="connTx" presStyleLbl="parChTrans1D2" presStyleIdx="2" presStyleCnt="8"/>
      <dgm:spPr/>
    </dgm:pt>
    <dgm:pt modelId="{339290F8-B8F3-4DFD-8705-2491EAF56AF6}" type="pres">
      <dgm:prSet presAssocID="{8C42ACDC-F4A0-4065-8C92-D2E9D60D566D}" presName="root2" presStyleCnt="0"/>
      <dgm:spPr/>
    </dgm:pt>
    <dgm:pt modelId="{6BD7E4AC-806A-4CB9-9914-40CFC4D8AAE4}" type="pres">
      <dgm:prSet presAssocID="{8C42ACDC-F4A0-4065-8C92-D2E9D60D566D}" presName="LevelTwoTextNode" presStyleLbl="node2" presStyleIdx="2" presStyleCnt="8">
        <dgm:presLayoutVars>
          <dgm:chPref val="3"/>
        </dgm:presLayoutVars>
      </dgm:prSet>
      <dgm:spPr/>
    </dgm:pt>
    <dgm:pt modelId="{BC5C32C8-1C0E-4D70-AEE3-D8E619ACA0F3}" type="pres">
      <dgm:prSet presAssocID="{8C42ACDC-F4A0-4065-8C92-D2E9D60D566D}" presName="level3hierChild" presStyleCnt="0"/>
      <dgm:spPr/>
    </dgm:pt>
    <dgm:pt modelId="{DB60C936-2210-4693-8344-2E659F24EF4C}" type="pres">
      <dgm:prSet presAssocID="{161EAB0D-F5FF-4264-A6E9-E59223A0CF5A}" presName="conn2-1" presStyleLbl="parChTrans1D2" presStyleIdx="3" presStyleCnt="8"/>
      <dgm:spPr/>
    </dgm:pt>
    <dgm:pt modelId="{AF8EB65B-7168-4DBC-A945-FD522AD498BD}" type="pres">
      <dgm:prSet presAssocID="{161EAB0D-F5FF-4264-A6E9-E59223A0CF5A}" presName="connTx" presStyleLbl="parChTrans1D2" presStyleIdx="3" presStyleCnt="8"/>
      <dgm:spPr/>
    </dgm:pt>
    <dgm:pt modelId="{098DDCB7-D268-4B7B-9582-5EF8CDF1274B}" type="pres">
      <dgm:prSet presAssocID="{0B3040D5-73AE-4616-A65B-A957BC8A8E3B}" presName="root2" presStyleCnt="0"/>
      <dgm:spPr/>
    </dgm:pt>
    <dgm:pt modelId="{1FDB3C46-79C1-4B4E-A256-0CE6A77ACDC6}" type="pres">
      <dgm:prSet presAssocID="{0B3040D5-73AE-4616-A65B-A957BC8A8E3B}" presName="LevelTwoTextNode" presStyleLbl="node2" presStyleIdx="3" presStyleCnt="8">
        <dgm:presLayoutVars>
          <dgm:chPref val="3"/>
        </dgm:presLayoutVars>
      </dgm:prSet>
      <dgm:spPr/>
    </dgm:pt>
    <dgm:pt modelId="{A5F5DD73-3130-40C3-940E-39C74CA3D57C}" type="pres">
      <dgm:prSet presAssocID="{0B3040D5-73AE-4616-A65B-A957BC8A8E3B}" presName="level3hierChild" presStyleCnt="0"/>
      <dgm:spPr/>
    </dgm:pt>
    <dgm:pt modelId="{A935E4DF-1B04-4F45-A165-204657B9E838}" type="pres">
      <dgm:prSet presAssocID="{3A5E2F50-C16C-4FEA-B58E-AD45080A0747}" presName="conn2-1" presStyleLbl="parChTrans1D2" presStyleIdx="4" presStyleCnt="8"/>
      <dgm:spPr/>
    </dgm:pt>
    <dgm:pt modelId="{5FFA7119-D795-4DC5-AA16-91318D849645}" type="pres">
      <dgm:prSet presAssocID="{3A5E2F50-C16C-4FEA-B58E-AD45080A0747}" presName="connTx" presStyleLbl="parChTrans1D2" presStyleIdx="4" presStyleCnt="8"/>
      <dgm:spPr/>
    </dgm:pt>
    <dgm:pt modelId="{C4EF3E08-956A-4B46-8B01-C8DEF5E6B7E4}" type="pres">
      <dgm:prSet presAssocID="{2924D29C-B8B5-48DE-B3DD-AD53341B84A3}" presName="root2" presStyleCnt="0"/>
      <dgm:spPr/>
    </dgm:pt>
    <dgm:pt modelId="{0BCA9A7C-0977-47F3-BBF9-AEFB3170401B}" type="pres">
      <dgm:prSet presAssocID="{2924D29C-B8B5-48DE-B3DD-AD53341B84A3}" presName="LevelTwoTextNode" presStyleLbl="node2" presStyleIdx="4" presStyleCnt="8">
        <dgm:presLayoutVars>
          <dgm:chPref val="3"/>
        </dgm:presLayoutVars>
      </dgm:prSet>
      <dgm:spPr/>
    </dgm:pt>
    <dgm:pt modelId="{532F635B-1CAF-430B-8D79-98611F4877BC}" type="pres">
      <dgm:prSet presAssocID="{2924D29C-B8B5-48DE-B3DD-AD53341B84A3}" presName="level3hierChild" presStyleCnt="0"/>
      <dgm:spPr/>
    </dgm:pt>
    <dgm:pt modelId="{9F8C5CED-FE06-4C6E-B568-8315AF26D0DB}" type="pres">
      <dgm:prSet presAssocID="{44038DE4-6CC5-44C6-BFA6-407A2C5DF062}" presName="conn2-1" presStyleLbl="parChTrans1D2" presStyleIdx="5" presStyleCnt="8"/>
      <dgm:spPr/>
    </dgm:pt>
    <dgm:pt modelId="{6F359497-390F-40F3-9C55-E1B178970C0A}" type="pres">
      <dgm:prSet presAssocID="{44038DE4-6CC5-44C6-BFA6-407A2C5DF062}" presName="connTx" presStyleLbl="parChTrans1D2" presStyleIdx="5" presStyleCnt="8"/>
      <dgm:spPr/>
    </dgm:pt>
    <dgm:pt modelId="{1DFB67B2-E7B7-4B91-9B53-0072CBB15271}" type="pres">
      <dgm:prSet presAssocID="{31FB6A72-5007-4A13-8E29-C0E55AEEDDCE}" presName="root2" presStyleCnt="0"/>
      <dgm:spPr/>
    </dgm:pt>
    <dgm:pt modelId="{80770B4D-D69B-4189-B1CE-257E0BEA1247}" type="pres">
      <dgm:prSet presAssocID="{31FB6A72-5007-4A13-8E29-C0E55AEEDDCE}" presName="LevelTwoTextNode" presStyleLbl="node2" presStyleIdx="5" presStyleCnt="8">
        <dgm:presLayoutVars>
          <dgm:chPref val="3"/>
        </dgm:presLayoutVars>
      </dgm:prSet>
      <dgm:spPr/>
    </dgm:pt>
    <dgm:pt modelId="{E27E90DA-A0C8-4423-9941-A9715BFD2EA7}" type="pres">
      <dgm:prSet presAssocID="{31FB6A72-5007-4A13-8E29-C0E55AEEDDCE}" presName="level3hierChild" presStyleCnt="0"/>
      <dgm:spPr/>
    </dgm:pt>
    <dgm:pt modelId="{E068190B-AD92-4CF9-BA10-62B42769C6A5}" type="pres">
      <dgm:prSet presAssocID="{AB4C138B-D1E4-4329-BCE8-83C50A3B3988}" presName="conn2-1" presStyleLbl="parChTrans1D2" presStyleIdx="6" presStyleCnt="8"/>
      <dgm:spPr/>
    </dgm:pt>
    <dgm:pt modelId="{40331AB5-FBE9-47B6-BCA3-67BCA85C1FA7}" type="pres">
      <dgm:prSet presAssocID="{AB4C138B-D1E4-4329-BCE8-83C50A3B3988}" presName="connTx" presStyleLbl="parChTrans1D2" presStyleIdx="6" presStyleCnt="8"/>
      <dgm:spPr/>
    </dgm:pt>
    <dgm:pt modelId="{27F32262-7D42-45C9-9090-6770708618D3}" type="pres">
      <dgm:prSet presAssocID="{1B9A0066-321F-418A-9B2D-3794468B0E62}" presName="root2" presStyleCnt="0"/>
      <dgm:spPr/>
    </dgm:pt>
    <dgm:pt modelId="{DE6C360F-BFD2-49AF-898A-887C504226D9}" type="pres">
      <dgm:prSet presAssocID="{1B9A0066-321F-418A-9B2D-3794468B0E62}" presName="LevelTwoTextNode" presStyleLbl="node2" presStyleIdx="6" presStyleCnt="8">
        <dgm:presLayoutVars>
          <dgm:chPref val="3"/>
        </dgm:presLayoutVars>
      </dgm:prSet>
      <dgm:spPr/>
    </dgm:pt>
    <dgm:pt modelId="{7D3EFC2D-565D-4F65-8DA2-F70037BF7710}" type="pres">
      <dgm:prSet presAssocID="{1B9A0066-321F-418A-9B2D-3794468B0E62}" presName="level3hierChild" presStyleCnt="0"/>
      <dgm:spPr/>
    </dgm:pt>
    <dgm:pt modelId="{14EA22BB-9F35-4D69-90B9-61413025DCEC}" type="pres">
      <dgm:prSet presAssocID="{85631D3F-6BC7-4EAF-9D46-7A664AE116C8}" presName="conn2-1" presStyleLbl="parChTrans1D2" presStyleIdx="7" presStyleCnt="8"/>
      <dgm:spPr/>
    </dgm:pt>
    <dgm:pt modelId="{73C4F287-1785-4746-97D4-699F731CE9FE}" type="pres">
      <dgm:prSet presAssocID="{85631D3F-6BC7-4EAF-9D46-7A664AE116C8}" presName="connTx" presStyleLbl="parChTrans1D2" presStyleIdx="7" presStyleCnt="8"/>
      <dgm:spPr/>
    </dgm:pt>
    <dgm:pt modelId="{298BC1A7-D092-4AF5-B0F0-2F818F36774D}" type="pres">
      <dgm:prSet presAssocID="{6CCF1736-4509-4BE6-BBDE-F551632EBC32}" presName="root2" presStyleCnt="0"/>
      <dgm:spPr/>
    </dgm:pt>
    <dgm:pt modelId="{4A77829F-8EEE-4319-9894-5B0685D007A1}" type="pres">
      <dgm:prSet presAssocID="{6CCF1736-4509-4BE6-BBDE-F551632EBC32}" presName="LevelTwoTextNode" presStyleLbl="node2" presStyleIdx="7" presStyleCnt="8">
        <dgm:presLayoutVars>
          <dgm:chPref val="3"/>
        </dgm:presLayoutVars>
      </dgm:prSet>
      <dgm:spPr/>
    </dgm:pt>
    <dgm:pt modelId="{665DA0A0-0F04-4410-AA87-DCBFE75BF680}" type="pres">
      <dgm:prSet presAssocID="{6CCF1736-4509-4BE6-BBDE-F551632EBC32}" presName="level3hierChild" presStyleCnt="0"/>
      <dgm:spPr/>
    </dgm:pt>
  </dgm:ptLst>
  <dgm:cxnLst>
    <dgm:cxn modelId="{63D18504-384A-4F49-B1E2-79D77FF53B77}" type="presOf" srcId="{3A5E2F50-C16C-4FEA-B58E-AD45080A0747}" destId="{A935E4DF-1B04-4F45-A165-204657B9E838}" srcOrd="0" destOrd="0" presId="urn:microsoft.com/office/officeart/2005/8/layout/hierarchy2"/>
    <dgm:cxn modelId="{ACF22611-4551-4712-AFB5-05D699FD594F}" type="presOf" srcId="{161EAB0D-F5FF-4264-A6E9-E59223A0CF5A}" destId="{DB60C936-2210-4693-8344-2E659F24EF4C}" srcOrd="0" destOrd="0" presId="urn:microsoft.com/office/officeart/2005/8/layout/hierarchy2"/>
    <dgm:cxn modelId="{21ADB917-652A-43AB-9CD2-C2E33345B761}" type="presOf" srcId="{AB4C138B-D1E4-4329-BCE8-83C50A3B3988}" destId="{40331AB5-FBE9-47B6-BCA3-67BCA85C1FA7}" srcOrd="1" destOrd="0" presId="urn:microsoft.com/office/officeart/2005/8/layout/hierarchy2"/>
    <dgm:cxn modelId="{65D1E622-506C-4D41-8388-65518AB69FE7}" type="presOf" srcId="{71B96A78-0995-48FB-B334-A225C50511A6}" destId="{41B0F6A2-2E95-4464-B33F-4F26EDC10CCA}" srcOrd="0" destOrd="0" presId="urn:microsoft.com/office/officeart/2005/8/layout/hierarchy2"/>
    <dgm:cxn modelId="{4FAF6329-994F-42E2-98DC-079A898CCB13}" type="presOf" srcId="{44038DE4-6CC5-44C6-BFA6-407A2C5DF062}" destId="{9F8C5CED-FE06-4C6E-B568-8315AF26D0DB}" srcOrd="0" destOrd="0" presId="urn:microsoft.com/office/officeart/2005/8/layout/hierarchy2"/>
    <dgm:cxn modelId="{9BB5402E-329D-457E-BA1E-19016873C5F9}" type="presOf" srcId="{85631D3F-6BC7-4EAF-9D46-7A664AE116C8}" destId="{14EA22BB-9F35-4D69-90B9-61413025DCEC}" srcOrd="0" destOrd="0" presId="urn:microsoft.com/office/officeart/2005/8/layout/hierarchy2"/>
    <dgm:cxn modelId="{E4A75230-C246-40E8-A0A8-DA2F04CB4D57}" srcId="{8F001450-697B-4230-944C-E22ABC36E1C0}" destId="{2924D29C-B8B5-48DE-B3DD-AD53341B84A3}" srcOrd="4" destOrd="0" parTransId="{3A5E2F50-C16C-4FEA-B58E-AD45080A0747}" sibTransId="{CBE98DB8-8A62-47EF-B7DD-6EA41520F615}"/>
    <dgm:cxn modelId="{18A2B233-130C-4E82-B81F-567E532BC312}" type="presOf" srcId="{161EAB0D-F5FF-4264-A6E9-E59223A0CF5A}" destId="{AF8EB65B-7168-4DBC-A945-FD522AD498BD}" srcOrd="1" destOrd="0" presId="urn:microsoft.com/office/officeart/2005/8/layout/hierarchy2"/>
    <dgm:cxn modelId="{32F8A136-9894-4D53-BD62-81AB067D11C3}" type="presOf" srcId="{3677A6B9-1869-40EC-9564-BE41F93D9136}" destId="{322CC333-DC52-407F-BE90-931C73F0D9B5}" srcOrd="0" destOrd="0" presId="urn:microsoft.com/office/officeart/2005/8/layout/hierarchy2"/>
    <dgm:cxn modelId="{C986BE3B-88FC-4F3D-AD0B-281B42148655}" type="presOf" srcId="{4F20A227-5A98-432D-B74E-2A807AA864B5}" destId="{3617017F-1259-411B-9F2C-D43FF87606B4}" srcOrd="0" destOrd="0" presId="urn:microsoft.com/office/officeart/2005/8/layout/hierarchy2"/>
    <dgm:cxn modelId="{E02A1B5C-1AF9-4AE1-BC60-D67196F11D02}" srcId="{8F001450-697B-4230-944C-E22ABC36E1C0}" destId="{71B96A78-0995-48FB-B334-A225C50511A6}" srcOrd="0" destOrd="0" parTransId="{1B920293-7B53-4195-92C5-AC2AA17A1E8B}" sibTransId="{FF4E23D1-C65B-4B5C-85BB-5E6CDD8DA405}"/>
    <dgm:cxn modelId="{3EDCB048-4372-4EEE-97D9-11B05A128C94}" type="presOf" srcId="{85631D3F-6BC7-4EAF-9D46-7A664AE116C8}" destId="{73C4F287-1785-4746-97D4-699F731CE9FE}" srcOrd="1" destOrd="0" presId="urn:microsoft.com/office/officeart/2005/8/layout/hierarchy2"/>
    <dgm:cxn modelId="{5703D148-BE5F-4346-ADF2-860AB2D6A723}" srcId="{8F001450-697B-4230-944C-E22ABC36E1C0}" destId="{0B3040D5-73AE-4616-A65B-A957BC8A8E3B}" srcOrd="3" destOrd="0" parTransId="{161EAB0D-F5FF-4264-A6E9-E59223A0CF5A}" sibTransId="{BDB57CD7-CF81-4253-8E45-D32587BF60E3}"/>
    <dgm:cxn modelId="{0B0E526A-2916-471A-AB1B-570189862C9D}" type="presOf" srcId="{1B9A0066-321F-418A-9B2D-3794468B0E62}" destId="{DE6C360F-BFD2-49AF-898A-887C504226D9}" srcOrd="0" destOrd="0" presId="urn:microsoft.com/office/officeart/2005/8/layout/hierarchy2"/>
    <dgm:cxn modelId="{CA69A36F-0AF6-48C9-85DC-232912695535}" type="presOf" srcId="{1B920293-7B53-4195-92C5-AC2AA17A1E8B}" destId="{E6220D55-3C52-49A9-AABA-813FABE94220}" srcOrd="1" destOrd="0" presId="urn:microsoft.com/office/officeart/2005/8/layout/hierarchy2"/>
    <dgm:cxn modelId="{0A917354-872B-47B3-9761-F210FA8F48A7}" type="presOf" srcId="{C6E2E51B-089B-442E-A77F-EEDFE4B514AF}" destId="{9F7278D6-1EAC-47BA-9922-4A15CE351274}" srcOrd="0" destOrd="0" presId="urn:microsoft.com/office/officeart/2005/8/layout/hierarchy2"/>
    <dgm:cxn modelId="{FCD01780-73E0-4D16-82A3-E5A601E5D9AA}" type="presOf" srcId="{8C42ACDC-F4A0-4065-8C92-D2E9D60D566D}" destId="{6BD7E4AC-806A-4CB9-9914-40CFC4D8AAE4}" srcOrd="0" destOrd="0" presId="urn:microsoft.com/office/officeart/2005/8/layout/hierarchy2"/>
    <dgm:cxn modelId="{1ED26583-2B22-4221-9E04-534DDBEDFE62}" srcId="{8F001450-697B-4230-944C-E22ABC36E1C0}" destId="{1B9A0066-321F-418A-9B2D-3794468B0E62}" srcOrd="6" destOrd="0" parTransId="{AB4C138B-D1E4-4329-BCE8-83C50A3B3988}" sibTransId="{24EFCF36-C012-4774-BBD6-29136C2B704F}"/>
    <dgm:cxn modelId="{0DC3B287-1253-416B-B097-ECA5801B5FE6}" type="presOf" srcId="{1B920293-7B53-4195-92C5-AC2AA17A1E8B}" destId="{E80DFF63-6D80-4B8B-A3A9-372651E77C38}" srcOrd="0" destOrd="0" presId="urn:microsoft.com/office/officeart/2005/8/layout/hierarchy2"/>
    <dgm:cxn modelId="{6489A68B-B1F7-4E7E-AD78-2A2B3522EE4A}" srcId="{8F001450-697B-4230-944C-E22ABC36E1C0}" destId="{6CCF1736-4509-4BE6-BBDE-F551632EBC32}" srcOrd="7" destOrd="0" parTransId="{85631D3F-6BC7-4EAF-9D46-7A664AE116C8}" sibTransId="{0AD17E88-754F-4A75-ADD3-153CA85D32B9}"/>
    <dgm:cxn modelId="{D5A89E8D-C5B8-4102-8CF3-C73CFAEF09B7}" type="presOf" srcId="{3677A6B9-1869-40EC-9564-BE41F93D9136}" destId="{E6DC1113-49F5-41A5-A193-8A90C01F0E60}" srcOrd="1" destOrd="0" presId="urn:microsoft.com/office/officeart/2005/8/layout/hierarchy2"/>
    <dgm:cxn modelId="{623F3797-2C69-4D2A-A838-95E01DC044E0}" type="presOf" srcId="{4F20A227-5A98-432D-B74E-2A807AA864B5}" destId="{1F197EF6-C476-40A1-BF55-C607A1111F70}" srcOrd="1" destOrd="0" presId="urn:microsoft.com/office/officeart/2005/8/layout/hierarchy2"/>
    <dgm:cxn modelId="{D28F4BA0-1C8C-4743-B10D-1C33F5C5C182}" type="presOf" srcId="{0B3040D5-73AE-4616-A65B-A957BC8A8E3B}" destId="{1FDB3C46-79C1-4B4E-A256-0CE6A77ACDC6}" srcOrd="0" destOrd="0" presId="urn:microsoft.com/office/officeart/2005/8/layout/hierarchy2"/>
    <dgm:cxn modelId="{4AF45CA7-8609-441C-8B81-9EB1D47DE137}" type="presOf" srcId="{2924D29C-B8B5-48DE-B3DD-AD53341B84A3}" destId="{0BCA9A7C-0977-47F3-BBF9-AEFB3170401B}" srcOrd="0" destOrd="0" presId="urn:microsoft.com/office/officeart/2005/8/layout/hierarchy2"/>
    <dgm:cxn modelId="{E85125BF-6833-45DF-AE89-643BAD5860C7}" type="presOf" srcId="{6CCF1736-4509-4BE6-BBDE-F551632EBC32}" destId="{4A77829F-8EEE-4319-9894-5B0685D007A1}" srcOrd="0" destOrd="0" presId="urn:microsoft.com/office/officeart/2005/8/layout/hierarchy2"/>
    <dgm:cxn modelId="{5CA09BC0-ACDE-48C4-9E8D-B5FF20B906D6}" type="presOf" srcId="{31FB6A72-5007-4A13-8E29-C0E55AEEDDCE}" destId="{80770B4D-D69B-4189-B1CE-257E0BEA1247}" srcOrd="0" destOrd="0" presId="urn:microsoft.com/office/officeart/2005/8/layout/hierarchy2"/>
    <dgm:cxn modelId="{179220CA-2519-4B8B-BB1A-C3A62D571FA3}" srcId="{8F001450-697B-4230-944C-E22ABC36E1C0}" destId="{C6E2E51B-089B-442E-A77F-EEDFE4B514AF}" srcOrd="1" destOrd="0" parTransId="{4F20A227-5A98-432D-B74E-2A807AA864B5}" sibTransId="{E4B29DE9-68F4-44A5-802A-7F63513B60AF}"/>
    <dgm:cxn modelId="{8A89CDCA-F53D-4B7C-81C0-0563450CB80A}" type="presOf" srcId="{3A5E2F50-C16C-4FEA-B58E-AD45080A0747}" destId="{5FFA7119-D795-4DC5-AA16-91318D849645}" srcOrd="1" destOrd="0" presId="urn:microsoft.com/office/officeart/2005/8/layout/hierarchy2"/>
    <dgm:cxn modelId="{5762EACA-1456-445B-8F2F-F34D9796E066}" srcId="{C828986F-8145-4E66-B6B5-B4087BB72017}" destId="{8F001450-697B-4230-944C-E22ABC36E1C0}" srcOrd="0" destOrd="0" parTransId="{41DC8D45-704F-443E-8A09-484CB85C7BF9}" sibTransId="{D807D2BA-E325-49C8-AC54-6C861B7326A9}"/>
    <dgm:cxn modelId="{F4F538CE-5963-4E0B-B8FB-877B3013313A}" type="presOf" srcId="{AB4C138B-D1E4-4329-BCE8-83C50A3B3988}" destId="{E068190B-AD92-4CF9-BA10-62B42769C6A5}" srcOrd="0" destOrd="0" presId="urn:microsoft.com/office/officeart/2005/8/layout/hierarchy2"/>
    <dgm:cxn modelId="{3E4434D5-376C-4FF5-A545-E965223041E6}" type="presOf" srcId="{C828986F-8145-4E66-B6B5-B4087BB72017}" destId="{188631E2-2E6C-4DB9-8FEC-A84D7D3F53EF}" srcOrd="0" destOrd="0" presId="urn:microsoft.com/office/officeart/2005/8/layout/hierarchy2"/>
    <dgm:cxn modelId="{D5E386D5-2679-439C-9370-4A717BF55000}" type="presOf" srcId="{8F001450-697B-4230-944C-E22ABC36E1C0}" destId="{49E03DA0-05B2-4437-8556-B1A153FBE2AC}" srcOrd="0" destOrd="0" presId="urn:microsoft.com/office/officeart/2005/8/layout/hierarchy2"/>
    <dgm:cxn modelId="{5DDA07DD-FFCC-41AD-AB4E-675AEDBF6EFF}" type="presOf" srcId="{44038DE4-6CC5-44C6-BFA6-407A2C5DF062}" destId="{6F359497-390F-40F3-9C55-E1B178970C0A}" srcOrd="1" destOrd="0" presId="urn:microsoft.com/office/officeart/2005/8/layout/hierarchy2"/>
    <dgm:cxn modelId="{6E7112E9-3EF5-4AF0-8407-B1020C61986B}" srcId="{8F001450-697B-4230-944C-E22ABC36E1C0}" destId="{8C42ACDC-F4A0-4065-8C92-D2E9D60D566D}" srcOrd="2" destOrd="0" parTransId="{3677A6B9-1869-40EC-9564-BE41F93D9136}" sibTransId="{E75C3030-C19C-4781-9322-F8AACDD48AB5}"/>
    <dgm:cxn modelId="{6B1DA6EC-42DD-488B-BA6A-3A4E42A7A856}" srcId="{8F001450-697B-4230-944C-E22ABC36E1C0}" destId="{31FB6A72-5007-4A13-8E29-C0E55AEEDDCE}" srcOrd="5" destOrd="0" parTransId="{44038DE4-6CC5-44C6-BFA6-407A2C5DF062}" sibTransId="{E3CE62D3-6964-430B-A885-CF9F192F7B53}"/>
    <dgm:cxn modelId="{672BFD0B-B516-4AC2-ACC9-C97856FDBF08}" type="presParOf" srcId="{188631E2-2E6C-4DB9-8FEC-A84D7D3F53EF}" destId="{A5FA9895-03D0-4B93-8E58-54FCBD5825C2}" srcOrd="0" destOrd="0" presId="urn:microsoft.com/office/officeart/2005/8/layout/hierarchy2"/>
    <dgm:cxn modelId="{2F563EC2-5EC8-4CC2-BCE7-D3396BE917E9}" type="presParOf" srcId="{A5FA9895-03D0-4B93-8E58-54FCBD5825C2}" destId="{49E03DA0-05B2-4437-8556-B1A153FBE2AC}" srcOrd="0" destOrd="0" presId="urn:microsoft.com/office/officeart/2005/8/layout/hierarchy2"/>
    <dgm:cxn modelId="{F3BF673B-7851-467F-AF7C-16618DFE72E5}" type="presParOf" srcId="{A5FA9895-03D0-4B93-8E58-54FCBD5825C2}" destId="{92556118-C7F5-4898-9684-E7D077400EE5}" srcOrd="1" destOrd="0" presId="urn:microsoft.com/office/officeart/2005/8/layout/hierarchy2"/>
    <dgm:cxn modelId="{E7377E6C-F2E3-47BE-8799-ADF07161171E}" type="presParOf" srcId="{92556118-C7F5-4898-9684-E7D077400EE5}" destId="{E80DFF63-6D80-4B8B-A3A9-372651E77C38}" srcOrd="0" destOrd="0" presId="urn:microsoft.com/office/officeart/2005/8/layout/hierarchy2"/>
    <dgm:cxn modelId="{F13E4FAC-4D18-4183-A32A-9C92DDDA45DB}" type="presParOf" srcId="{E80DFF63-6D80-4B8B-A3A9-372651E77C38}" destId="{E6220D55-3C52-49A9-AABA-813FABE94220}" srcOrd="0" destOrd="0" presId="urn:microsoft.com/office/officeart/2005/8/layout/hierarchy2"/>
    <dgm:cxn modelId="{85983C6F-5070-4C89-974D-73653C0AE71E}" type="presParOf" srcId="{92556118-C7F5-4898-9684-E7D077400EE5}" destId="{33B185AD-DC87-4B98-A840-56676D7B2022}" srcOrd="1" destOrd="0" presId="urn:microsoft.com/office/officeart/2005/8/layout/hierarchy2"/>
    <dgm:cxn modelId="{ABBFB4C7-C123-4ED4-A0A9-73A8D9CF8035}" type="presParOf" srcId="{33B185AD-DC87-4B98-A840-56676D7B2022}" destId="{41B0F6A2-2E95-4464-B33F-4F26EDC10CCA}" srcOrd="0" destOrd="0" presId="urn:microsoft.com/office/officeart/2005/8/layout/hierarchy2"/>
    <dgm:cxn modelId="{C4C170F4-5C75-40C1-AADB-9A8EE99C8FC2}" type="presParOf" srcId="{33B185AD-DC87-4B98-A840-56676D7B2022}" destId="{9954ACFF-5D66-4DCF-AD8C-4B68C1C8587E}" srcOrd="1" destOrd="0" presId="urn:microsoft.com/office/officeart/2005/8/layout/hierarchy2"/>
    <dgm:cxn modelId="{B93CA759-6868-4F74-B959-94F81C4F033E}" type="presParOf" srcId="{92556118-C7F5-4898-9684-E7D077400EE5}" destId="{3617017F-1259-411B-9F2C-D43FF87606B4}" srcOrd="2" destOrd="0" presId="urn:microsoft.com/office/officeart/2005/8/layout/hierarchy2"/>
    <dgm:cxn modelId="{0FE367E3-50D9-4A52-B17D-E277064E69DC}" type="presParOf" srcId="{3617017F-1259-411B-9F2C-D43FF87606B4}" destId="{1F197EF6-C476-40A1-BF55-C607A1111F70}" srcOrd="0" destOrd="0" presId="urn:microsoft.com/office/officeart/2005/8/layout/hierarchy2"/>
    <dgm:cxn modelId="{C5E7DD43-A45D-42C8-A4E1-9C223EE51408}" type="presParOf" srcId="{92556118-C7F5-4898-9684-E7D077400EE5}" destId="{8C787403-040D-42EF-85C6-3DFA25E9E9C1}" srcOrd="3" destOrd="0" presId="urn:microsoft.com/office/officeart/2005/8/layout/hierarchy2"/>
    <dgm:cxn modelId="{BF15CAF1-C9EF-44CF-BD86-DB4372C9BFFD}" type="presParOf" srcId="{8C787403-040D-42EF-85C6-3DFA25E9E9C1}" destId="{9F7278D6-1EAC-47BA-9922-4A15CE351274}" srcOrd="0" destOrd="0" presId="urn:microsoft.com/office/officeart/2005/8/layout/hierarchy2"/>
    <dgm:cxn modelId="{F275DE2F-CEBD-4787-BFA1-3487B902FA3F}" type="presParOf" srcId="{8C787403-040D-42EF-85C6-3DFA25E9E9C1}" destId="{A33C1C88-31E6-444F-9E9C-C31D191F9BC3}" srcOrd="1" destOrd="0" presId="urn:microsoft.com/office/officeart/2005/8/layout/hierarchy2"/>
    <dgm:cxn modelId="{414487D1-4764-483D-800D-C75B329665DB}" type="presParOf" srcId="{92556118-C7F5-4898-9684-E7D077400EE5}" destId="{322CC333-DC52-407F-BE90-931C73F0D9B5}" srcOrd="4" destOrd="0" presId="urn:microsoft.com/office/officeart/2005/8/layout/hierarchy2"/>
    <dgm:cxn modelId="{7F35833A-0B93-494F-B9B3-D4812568352A}" type="presParOf" srcId="{322CC333-DC52-407F-BE90-931C73F0D9B5}" destId="{E6DC1113-49F5-41A5-A193-8A90C01F0E60}" srcOrd="0" destOrd="0" presId="urn:microsoft.com/office/officeart/2005/8/layout/hierarchy2"/>
    <dgm:cxn modelId="{76E79D4F-74D7-4449-85C9-470858FD3CFA}" type="presParOf" srcId="{92556118-C7F5-4898-9684-E7D077400EE5}" destId="{339290F8-B8F3-4DFD-8705-2491EAF56AF6}" srcOrd="5" destOrd="0" presId="urn:microsoft.com/office/officeart/2005/8/layout/hierarchy2"/>
    <dgm:cxn modelId="{BA9EA174-3B1A-4E10-9D8C-D302E2A8D162}" type="presParOf" srcId="{339290F8-B8F3-4DFD-8705-2491EAF56AF6}" destId="{6BD7E4AC-806A-4CB9-9914-40CFC4D8AAE4}" srcOrd="0" destOrd="0" presId="urn:microsoft.com/office/officeart/2005/8/layout/hierarchy2"/>
    <dgm:cxn modelId="{61E4DEAF-8596-4D6C-BDAF-AB264AA43F77}" type="presParOf" srcId="{339290F8-B8F3-4DFD-8705-2491EAF56AF6}" destId="{BC5C32C8-1C0E-4D70-AEE3-D8E619ACA0F3}" srcOrd="1" destOrd="0" presId="urn:microsoft.com/office/officeart/2005/8/layout/hierarchy2"/>
    <dgm:cxn modelId="{50E09E98-3FA7-4B3C-A219-3F504B497835}" type="presParOf" srcId="{92556118-C7F5-4898-9684-E7D077400EE5}" destId="{DB60C936-2210-4693-8344-2E659F24EF4C}" srcOrd="6" destOrd="0" presId="urn:microsoft.com/office/officeart/2005/8/layout/hierarchy2"/>
    <dgm:cxn modelId="{0155D061-AEC8-412E-BFFE-FC0890EEE60E}" type="presParOf" srcId="{DB60C936-2210-4693-8344-2E659F24EF4C}" destId="{AF8EB65B-7168-4DBC-A945-FD522AD498BD}" srcOrd="0" destOrd="0" presId="urn:microsoft.com/office/officeart/2005/8/layout/hierarchy2"/>
    <dgm:cxn modelId="{1F1370C3-51AF-47FE-A472-46FEBAB0AF94}" type="presParOf" srcId="{92556118-C7F5-4898-9684-E7D077400EE5}" destId="{098DDCB7-D268-4B7B-9582-5EF8CDF1274B}" srcOrd="7" destOrd="0" presId="urn:microsoft.com/office/officeart/2005/8/layout/hierarchy2"/>
    <dgm:cxn modelId="{6529E64E-A734-4B62-95A2-0F40E1677120}" type="presParOf" srcId="{098DDCB7-D268-4B7B-9582-5EF8CDF1274B}" destId="{1FDB3C46-79C1-4B4E-A256-0CE6A77ACDC6}" srcOrd="0" destOrd="0" presId="urn:microsoft.com/office/officeart/2005/8/layout/hierarchy2"/>
    <dgm:cxn modelId="{183479B4-3306-44EC-AF91-86ECB264FC1E}" type="presParOf" srcId="{098DDCB7-D268-4B7B-9582-5EF8CDF1274B}" destId="{A5F5DD73-3130-40C3-940E-39C74CA3D57C}" srcOrd="1" destOrd="0" presId="urn:microsoft.com/office/officeart/2005/8/layout/hierarchy2"/>
    <dgm:cxn modelId="{CED6BDA3-857E-47DE-93BF-DF45ABF77FFF}" type="presParOf" srcId="{92556118-C7F5-4898-9684-E7D077400EE5}" destId="{A935E4DF-1B04-4F45-A165-204657B9E838}" srcOrd="8" destOrd="0" presId="urn:microsoft.com/office/officeart/2005/8/layout/hierarchy2"/>
    <dgm:cxn modelId="{2FB1ED42-659E-4085-AFE2-A49ED99C85F5}" type="presParOf" srcId="{A935E4DF-1B04-4F45-A165-204657B9E838}" destId="{5FFA7119-D795-4DC5-AA16-91318D849645}" srcOrd="0" destOrd="0" presId="urn:microsoft.com/office/officeart/2005/8/layout/hierarchy2"/>
    <dgm:cxn modelId="{D7014B62-2D6B-4C16-BEDE-B65ABDCCB5F0}" type="presParOf" srcId="{92556118-C7F5-4898-9684-E7D077400EE5}" destId="{C4EF3E08-956A-4B46-8B01-C8DEF5E6B7E4}" srcOrd="9" destOrd="0" presId="urn:microsoft.com/office/officeart/2005/8/layout/hierarchy2"/>
    <dgm:cxn modelId="{2A390853-BF45-409C-80C6-8F394A01F2B3}" type="presParOf" srcId="{C4EF3E08-956A-4B46-8B01-C8DEF5E6B7E4}" destId="{0BCA9A7C-0977-47F3-BBF9-AEFB3170401B}" srcOrd="0" destOrd="0" presId="urn:microsoft.com/office/officeart/2005/8/layout/hierarchy2"/>
    <dgm:cxn modelId="{E174A9F1-69B0-405E-AE01-F6041DFC0E77}" type="presParOf" srcId="{C4EF3E08-956A-4B46-8B01-C8DEF5E6B7E4}" destId="{532F635B-1CAF-430B-8D79-98611F4877BC}" srcOrd="1" destOrd="0" presId="urn:microsoft.com/office/officeart/2005/8/layout/hierarchy2"/>
    <dgm:cxn modelId="{CC746020-9E90-4730-AF58-97843721AB1F}" type="presParOf" srcId="{92556118-C7F5-4898-9684-E7D077400EE5}" destId="{9F8C5CED-FE06-4C6E-B568-8315AF26D0DB}" srcOrd="10" destOrd="0" presId="urn:microsoft.com/office/officeart/2005/8/layout/hierarchy2"/>
    <dgm:cxn modelId="{D66D6228-69FB-4512-BB3A-755CAAA93AC7}" type="presParOf" srcId="{9F8C5CED-FE06-4C6E-B568-8315AF26D0DB}" destId="{6F359497-390F-40F3-9C55-E1B178970C0A}" srcOrd="0" destOrd="0" presId="urn:microsoft.com/office/officeart/2005/8/layout/hierarchy2"/>
    <dgm:cxn modelId="{52AC6F7C-2097-4B64-8A83-846D7E9861D6}" type="presParOf" srcId="{92556118-C7F5-4898-9684-E7D077400EE5}" destId="{1DFB67B2-E7B7-4B91-9B53-0072CBB15271}" srcOrd="11" destOrd="0" presId="urn:microsoft.com/office/officeart/2005/8/layout/hierarchy2"/>
    <dgm:cxn modelId="{BE8DF4CC-D7B0-4F2D-92EB-A5BB2C1389FA}" type="presParOf" srcId="{1DFB67B2-E7B7-4B91-9B53-0072CBB15271}" destId="{80770B4D-D69B-4189-B1CE-257E0BEA1247}" srcOrd="0" destOrd="0" presId="urn:microsoft.com/office/officeart/2005/8/layout/hierarchy2"/>
    <dgm:cxn modelId="{2D34D74B-4DBE-48C7-AC68-A22630248773}" type="presParOf" srcId="{1DFB67B2-E7B7-4B91-9B53-0072CBB15271}" destId="{E27E90DA-A0C8-4423-9941-A9715BFD2EA7}" srcOrd="1" destOrd="0" presId="urn:microsoft.com/office/officeart/2005/8/layout/hierarchy2"/>
    <dgm:cxn modelId="{9F103FB2-1980-43E5-97A6-5A699C0E64B5}" type="presParOf" srcId="{92556118-C7F5-4898-9684-E7D077400EE5}" destId="{E068190B-AD92-4CF9-BA10-62B42769C6A5}" srcOrd="12" destOrd="0" presId="urn:microsoft.com/office/officeart/2005/8/layout/hierarchy2"/>
    <dgm:cxn modelId="{D29B3D9D-40FA-4AC3-B232-299DFCAA414E}" type="presParOf" srcId="{E068190B-AD92-4CF9-BA10-62B42769C6A5}" destId="{40331AB5-FBE9-47B6-BCA3-67BCA85C1FA7}" srcOrd="0" destOrd="0" presId="urn:microsoft.com/office/officeart/2005/8/layout/hierarchy2"/>
    <dgm:cxn modelId="{2795E0B3-7FB7-47EC-8EBC-13A6A2DBE1C8}" type="presParOf" srcId="{92556118-C7F5-4898-9684-E7D077400EE5}" destId="{27F32262-7D42-45C9-9090-6770708618D3}" srcOrd="13" destOrd="0" presId="urn:microsoft.com/office/officeart/2005/8/layout/hierarchy2"/>
    <dgm:cxn modelId="{056E63B6-48BE-4D7B-AF6B-A70B1C02CE86}" type="presParOf" srcId="{27F32262-7D42-45C9-9090-6770708618D3}" destId="{DE6C360F-BFD2-49AF-898A-887C504226D9}" srcOrd="0" destOrd="0" presId="urn:microsoft.com/office/officeart/2005/8/layout/hierarchy2"/>
    <dgm:cxn modelId="{BCD45323-38CD-4AFE-B935-3C24E771ABFF}" type="presParOf" srcId="{27F32262-7D42-45C9-9090-6770708618D3}" destId="{7D3EFC2D-565D-4F65-8DA2-F70037BF7710}" srcOrd="1" destOrd="0" presId="urn:microsoft.com/office/officeart/2005/8/layout/hierarchy2"/>
    <dgm:cxn modelId="{05F1ED91-06BF-42F4-A83B-AD85F440622E}" type="presParOf" srcId="{92556118-C7F5-4898-9684-E7D077400EE5}" destId="{14EA22BB-9F35-4D69-90B9-61413025DCEC}" srcOrd="14" destOrd="0" presId="urn:microsoft.com/office/officeart/2005/8/layout/hierarchy2"/>
    <dgm:cxn modelId="{E0417014-CAD0-4BE4-A1AB-186D61F068E2}" type="presParOf" srcId="{14EA22BB-9F35-4D69-90B9-61413025DCEC}" destId="{73C4F287-1785-4746-97D4-699F731CE9FE}" srcOrd="0" destOrd="0" presId="urn:microsoft.com/office/officeart/2005/8/layout/hierarchy2"/>
    <dgm:cxn modelId="{2CBB1756-ACC1-4E62-890B-8ED8139BA569}" type="presParOf" srcId="{92556118-C7F5-4898-9684-E7D077400EE5}" destId="{298BC1A7-D092-4AF5-B0F0-2F818F36774D}" srcOrd="15" destOrd="0" presId="urn:microsoft.com/office/officeart/2005/8/layout/hierarchy2"/>
    <dgm:cxn modelId="{CB2FB185-AA2C-4ACB-B802-25B8BFD4BEA4}" type="presParOf" srcId="{298BC1A7-D092-4AF5-B0F0-2F818F36774D}" destId="{4A77829F-8EEE-4319-9894-5B0685D007A1}" srcOrd="0" destOrd="0" presId="urn:microsoft.com/office/officeart/2005/8/layout/hierarchy2"/>
    <dgm:cxn modelId="{7BADE103-1579-4323-8141-443D12173803}" type="presParOf" srcId="{298BC1A7-D092-4AF5-B0F0-2F818F36774D}" destId="{665DA0A0-0F04-4410-AA87-DCBFE75BF68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CE47809-58B9-4854-9A9A-2897CE4CF77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DFFA9E2-B454-48CE-B61D-600CC247C468}">
      <dgm:prSet phldrT="[Tekst]"/>
      <dgm:spPr/>
      <dgm:t>
        <a:bodyPr/>
        <a:lstStyle/>
        <a:p>
          <a:r>
            <a:rPr lang="pl-PL" b="1" dirty="0"/>
            <a:t>Publiczna usługa rejestrowanego doręczenia elektronicznego</a:t>
          </a:r>
          <a:endParaRPr lang="en-US" b="1" dirty="0"/>
        </a:p>
      </dgm:t>
    </dgm:pt>
    <dgm:pt modelId="{16DDAD76-FECD-4746-940D-E15D48BA45A4}" type="parTrans" cxnId="{86E44F85-D718-4D65-9FF9-BFC481193CBB}">
      <dgm:prSet/>
      <dgm:spPr/>
      <dgm:t>
        <a:bodyPr/>
        <a:lstStyle/>
        <a:p>
          <a:endParaRPr lang="en-US"/>
        </a:p>
      </dgm:t>
    </dgm:pt>
    <dgm:pt modelId="{6DB55870-F8E3-45F0-8535-E6FB3FEF3F73}" type="sibTrans" cxnId="{86E44F85-D718-4D65-9FF9-BFC481193CBB}">
      <dgm:prSet/>
      <dgm:spPr/>
      <dgm:t>
        <a:bodyPr/>
        <a:lstStyle/>
        <a:p>
          <a:endParaRPr lang="en-US"/>
        </a:p>
      </dgm:t>
    </dgm:pt>
    <dgm:pt modelId="{0D69CF7F-5C11-4A18-BD73-DE33AD4D45FA}">
      <dgm:prSet phldrT="[Tekst]"/>
      <dgm:spPr/>
      <dgm:t>
        <a:bodyPr/>
        <a:lstStyle/>
        <a:p>
          <a:r>
            <a:rPr lang="pl-PL" b="1" dirty="0"/>
            <a:t>Publiczna usługa hybrydowa</a:t>
          </a:r>
          <a:endParaRPr lang="en-US" b="1" dirty="0"/>
        </a:p>
      </dgm:t>
    </dgm:pt>
    <dgm:pt modelId="{F11AE6A0-2489-4FF7-8FF0-A0F2071D40C5}" type="parTrans" cxnId="{C184743E-CD25-4CA2-8002-19ECB2502186}">
      <dgm:prSet/>
      <dgm:spPr/>
      <dgm:t>
        <a:bodyPr/>
        <a:lstStyle/>
        <a:p>
          <a:endParaRPr lang="en-US"/>
        </a:p>
      </dgm:t>
    </dgm:pt>
    <dgm:pt modelId="{35AE9A81-4E63-4053-98BA-FF5F92E620B7}" type="sibTrans" cxnId="{C184743E-CD25-4CA2-8002-19ECB2502186}">
      <dgm:prSet/>
      <dgm:spPr/>
      <dgm:t>
        <a:bodyPr/>
        <a:lstStyle/>
        <a:p>
          <a:endParaRPr lang="en-US"/>
        </a:p>
      </dgm:t>
    </dgm:pt>
    <dgm:pt modelId="{44A3D45E-405E-4513-8A3E-C715597E9F64}">
      <dgm:prSet phldrT="[Tekst]"/>
      <dgm:spPr/>
      <dgm:t>
        <a:bodyPr/>
        <a:lstStyle/>
        <a:p>
          <a:r>
            <a:rPr lang="pl-PL" b="1" dirty="0"/>
            <a:t>Baza adresów elektronicznych</a:t>
          </a:r>
          <a:endParaRPr lang="en-US" b="1" dirty="0"/>
        </a:p>
      </dgm:t>
    </dgm:pt>
    <dgm:pt modelId="{976B9A4A-C932-4E4B-A70D-ED258A3F6F2D}" type="parTrans" cxnId="{9AC68A82-06F0-49D8-B80C-CD9F319DF3BE}">
      <dgm:prSet/>
      <dgm:spPr/>
      <dgm:t>
        <a:bodyPr/>
        <a:lstStyle/>
        <a:p>
          <a:endParaRPr lang="en-US"/>
        </a:p>
      </dgm:t>
    </dgm:pt>
    <dgm:pt modelId="{9717E122-9C1C-406E-B6AA-8D525E27C06D}" type="sibTrans" cxnId="{9AC68A82-06F0-49D8-B80C-CD9F319DF3BE}">
      <dgm:prSet/>
      <dgm:spPr/>
      <dgm:t>
        <a:bodyPr/>
        <a:lstStyle/>
        <a:p>
          <a:endParaRPr lang="en-US"/>
        </a:p>
      </dgm:t>
    </dgm:pt>
    <dgm:pt modelId="{453563EE-A15B-4DCE-9760-9A663F4705DB}" type="pres">
      <dgm:prSet presAssocID="{CCE47809-58B9-4854-9A9A-2897CE4CF776}" presName="diagram" presStyleCnt="0">
        <dgm:presLayoutVars>
          <dgm:dir/>
          <dgm:resizeHandles val="exact"/>
        </dgm:presLayoutVars>
      </dgm:prSet>
      <dgm:spPr/>
    </dgm:pt>
    <dgm:pt modelId="{BA918DE8-E9A7-4412-B9D0-7F0DDF7CD5F8}" type="pres">
      <dgm:prSet presAssocID="{5DFFA9E2-B454-48CE-B61D-600CC247C468}" presName="node" presStyleLbl="node1" presStyleIdx="0" presStyleCnt="3">
        <dgm:presLayoutVars>
          <dgm:bulletEnabled val="1"/>
        </dgm:presLayoutVars>
      </dgm:prSet>
      <dgm:spPr/>
    </dgm:pt>
    <dgm:pt modelId="{99B228FF-AA87-4DA9-8F37-C873F503948D}" type="pres">
      <dgm:prSet presAssocID="{6DB55870-F8E3-45F0-8535-E6FB3FEF3F73}" presName="sibTrans" presStyleCnt="0"/>
      <dgm:spPr/>
    </dgm:pt>
    <dgm:pt modelId="{78E5E35A-7901-452D-B44F-08B8E4BDC773}" type="pres">
      <dgm:prSet presAssocID="{0D69CF7F-5C11-4A18-BD73-DE33AD4D45FA}" presName="node" presStyleLbl="node1" presStyleIdx="1" presStyleCnt="3">
        <dgm:presLayoutVars>
          <dgm:bulletEnabled val="1"/>
        </dgm:presLayoutVars>
      </dgm:prSet>
      <dgm:spPr/>
    </dgm:pt>
    <dgm:pt modelId="{10DF0C9B-FE31-4394-B599-309B605947AD}" type="pres">
      <dgm:prSet presAssocID="{35AE9A81-4E63-4053-98BA-FF5F92E620B7}" presName="sibTrans" presStyleCnt="0"/>
      <dgm:spPr/>
    </dgm:pt>
    <dgm:pt modelId="{A33C51C9-1536-4D48-815A-5A2B7DDE2AF9}" type="pres">
      <dgm:prSet presAssocID="{44A3D45E-405E-4513-8A3E-C715597E9F64}" presName="node" presStyleLbl="node1" presStyleIdx="2" presStyleCnt="3">
        <dgm:presLayoutVars>
          <dgm:bulletEnabled val="1"/>
        </dgm:presLayoutVars>
      </dgm:prSet>
      <dgm:spPr/>
    </dgm:pt>
  </dgm:ptLst>
  <dgm:cxnLst>
    <dgm:cxn modelId="{C184743E-CD25-4CA2-8002-19ECB2502186}" srcId="{CCE47809-58B9-4854-9A9A-2897CE4CF776}" destId="{0D69CF7F-5C11-4A18-BD73-DE33AD4D45FA}" srcOrd="1" destOrd="0" parTransId="{F11AE6A0-2489-4FF7-8FF0-A0F2071D40C5}" sibTransId="{35AE9A81-4E63-4053-98BA-FF5F92E620B7}"/>
    <dgm:cxn modelId="{9AC68A82-06F0-49D8-B80C-CD9F319DF3BE}" srcId="{CCE47809-58B9-4854-9A9A-2897CE4CF776}" destId="{44A3D45E-405E-4513-8A3E-C715597E9F64}" srcOrd="2" destOrd="0" parTransId="{976B9A4A-C932-4E4B-A70D-ED258A3F6F2D}" sibTransId="{9717E122-9C1C-406E-B6AA-8D525E27C06D}"/>
    <dgm:cxn modelId="{86E44F85-D718-4D65-9FF9-BFC481193CBB}" srcId="{CCE47809-58B9-4854-9A9A-2897CE4CF776}" destId="{5DFFA9E2-B454-48CE-B61D-600CC247C468}" srcOrd="0" destOrd="0" parTransId="{16DDAD76-FECD-4746-940D-E15D48BA45A4}" sibTransId="{6DB55870-F8E3-45F0-8535-E6FB3FEF3F73}"/>
    <dgm:cxn modelId="{E914B0B2-CA2F-4A36-BBED-85E645149B3D}" type="presOf" srcId="{44A3D45E-405E-4513-8A3E-C715597E9F64}" destId="{A33C51C9-1536-4D48-815A-5A2B7DDE2AF9}" srcOrd="0" destOrd="0" presId="urn:microsoft.com/office/officeart/2005/8/layout/default"/>
    <dgm:cxn modelId="{3E3FD2B9-B57D-4B66-9232-FAF3816DBF87}" type="presOf" srcId="{0D69CF7F-5C11-4A18-BD73-DE33AD4D45FA}" destId="{78E5E35A-7901-452D-B44F-08B8E4BDC773}" srcOrd="0" destOrd="0" presId="urn:microsoft.com/office/officeart/2005/8/layout/default"/>
    <dgm:cxn modelId="{DB8409CA-BABD-49DD-9E3A-85AC6410C41D}" type="presOf" srcId="{5DFFA9E2-B454-48CE-B61D-600CC247C468}" destId="{BA918DE8-E9A7-4412-B9D0-7F0DDF7CD5F8}" srcOrd="0" destOrd="0" presId="urn:microsoft.com/office/officeart/2005/8/layout/default"/>
    <dgm:cxn modelId="{9B4807FB-B749-41A1-86C7-10F6BA1FDA98}" type="presOf" srcId="{CCE47809-58B9-4854-9A9A-2897CE4CF776}" destId="{453563EE-A15B-4DCE-9760-9A663F4705DB}" srcOrd="0" destOrd="0" presId="urn:microsoft.com/office/officeart/2005/8/layout/default"/>
    <dgm:cxn modelId="{4C4D8336-CD94-49AF-8447-CB7155F237D1}" type="presParOf" srcId="{453563EE-A15B-4DCE-9760-9A663F4705DB}" destId="{BA918DE8-E9A7-4412-B9D0-7F0DDF7CD5F8}" srcOrd="0" destOrd="0" presId="urn:microsoft.com/office/officeart/2005/8/layout/default"/>
    <dgm:cxn modelId="{758F0109-F94D-4DAE-A15F-E5791B4DDE1F}" type="presParOf" srcId="{453563EE-A15B-4DCE-9760-9A663F4705DB}" destId="{99B228FF-AA87-4DA9-8F37-C873F503948D}" srcOrd="1" destOrd="0" presId="urn:microsoft.com/office/officeart/2005/8/layout/default"/>
    <dgm:cxn modelId="{A1F5A6DF-E2C2-4016-899A-AE54A8A91069}" type="presParOf" srcId="{453563EE-A15B-4DCE-9760-9A663F4705DB}" destId="{78E5E35A-7901-452D-B44F-08B8E4BDC773}" srcOrd="2" destOrd="0" presId="urn:microsoft.com/office/officeart/2005/8/layout/default"/>
    <dgm:cxn modelId="{BAD2CE12-9A9E-45B0-9543-F3AC362B688A}" type="presParOf" srcId="{453563EE-A15B-4DCE-9760-9A663F4705DB}" destId="{10DF0C9B-FE31-4394-B599-309B605947AD}" srcOrd="3" destOrd="0" presId="urn:microsoft.com/office/officeart/2005/8/layout/default"/>
    <dgm:cxn modelId="{DC1737B8-96F7-4BD9-A000-FD28A5C224DB}" type="presParOf" srcId="{453563EE-A15B-4DCE-9760-9A663F4705DB}" destId="{A33C51C9-1536-4D48-815A-5A2B7DDE2AF9}"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B56EBEE-9FE4-46DD-ACA5-7162D4430397}"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03457C66-6736-430F-A76B-60E3EACB3D47}">
      <dgm:prSet phldrT="[Tekst]"/>
      <dgm:spPr/>
      <dgm:t>
        <a:bodyPr/>
        <a:lstStyle/>
        <a:p>
          <a:r>
            <a:rPr lang="pl-PL" dirty="0"/>
            <a:t>05.07.2022</a:t>
          </a:r>
          <a:endParaRPr lang="en-US" dirty="0"/>
        </a:p>
      </dgm:t>
    </dgm:pt>
    <dgm:pt modelId="{DBCA9A1D-1098-469C-929D-6CBD12A4F0E9}" type="parTrans" cxnId="{598D3867-B7D2-4CE9-ADF2-3C0736BAD874}">
      <dgm:prSet/>
      <dgm:spPr/>
      <dgm:t>
        <a:bodyPr/>
        <a:lstStyle/>
        <a:p>
          <a:endParaRPr lang="en-US"/>
        </a:p>
      </dgm:t>
    </dgm:pt>
    <dgm:pt modelId="{9D30EDFE-4D9A-47CD-B8EE-402C49A81A5A}" type="sibTrans" cxnId="{598D3867-B7D2-4CE9-ADF2-3C0736BAD874}">
      <dgm:prSet/>
      <dgm:spPr/>
      <dgm:t>
        <a:bodyPr/>
        <a:lstStyle/>
        <a:p>
          <a:endParaRPr lang="en-US"/>
        </a:p>
      </dgm:t>
    </dgm:pt>
    <dgm:pt modelId="{764599BC-B78C-4A68-8DDB-176A511F3EC8}">
      <dgm:prSet phldrT="[Tekst]"/>
      <dgm:spPr/>
      <dgm:t>
        <a:bodyPr/>
        <a:lstStyle/>
        <a:p>
          <a:r>
            <a:rPr lang="pl-PL" dirty="0"/>
            <a:t>Podmioty niepubliczne mające wpis do KRS</a:t>
          </a:r>
          <a:endParaRPr lang="en-US" dirty="0"/>
        </a:p>
      </dgm:t>
    </dgm:pt>
    <dgm:pt modelId="{C0DF5CE3-C8AC-4B0B-B558-500043BB0FB9}" type="parTrans" cxnId="{5322F197-C942-497B-8ADD-A66EE20152DC}">
      <dgm:prSet/>
      <dgm:spPr/>
      <dgm:t>
        <a:bodyPr/>
        <a:lstStyle/>
        <a:p>
          <a:endParaRPr lang="en-US"/>
        </a:p>
      </dgm:t>
    </dgm:pt>
    <dgm:pt modelId="{BAB22ABB-4F8C-4386-A423-5A18316252D2}" type="sibTrans" cxnId="{5322F197-C942-497B-8ADD-A66EE20152DC}">
      <dgm:prSet/>
      <dgm:spPr/>
      <dgm:t>
        <a:bodyPr/>
        <a:lstStyle/>
        <a:p>
          <a:endParaRPr lang="en-US"/>
        </a:p>
      </dgm:t>
    </dgm:pt>
    <dgm:pt modelId="{DBBB8B21-85BF-4ACA-9BC0-215520CC0F72}">
      <dgm:prSet phldrT="[Tekst]"/>
      <dgm:spPr/>
      <dgm:t>
        <a:bodyPr/>
        <a:lstStyle/>
        <a:p>
          <a:r>
            <a:rPr lang="pl-PL" dirty="0"/>
            <a:t>Podmiot niepubliczne mające wpis do CEIDG</a:t>
          </a:r>
          <a:endParaRPr lang="en-US" dirty="0"/>
        </a:p>
      </dgm:t>
    </dgm:pt>
    <dgm:pt modelId="{5EC4FA55-CE70-4E21-9D98-BF3BF98B4EC1}" type="parTrans" cxnId="{54B044B1-B985-49B8-B51F-B262FC1AE359}">
      <dgm:prSet/>
      <dgm:spPr/>
      <dgm:t>
        <a:bodyPr/>
        <a:lstStyle/>
        <a:p>
          <a:endParaRPr lang="en-US"/>
        </a:p>
      </dgm:t>
    </dgm:pt>
    <dgm:pt modelId="{810E3D71-6E18-445D-9EFA-E8798B9D83BD}" type="sibTrans" cxnId="{54B044B1-B985-49B8-B51F-B262FC1AE359}">
      <dgm:prSet/>
      <dgm:spPr/>
      <dgm:t>
        <a:bodyPr/>
        <a:lstStyle/>
        <a:p>
          <a:endParaRPr lang="en-US"/>
        </a:p>
      </dgm:t>
    </dgm:pt>
    <dgm:pt modelId="{6807A53D-B0E9-406B-A740-95A48279BEC8}">
      <dgm:prSet phldrT="[Tekst]"/>
      <dgm:spPr/>
      <dgm:t>
        <a:bodyPr/>
        <a:lstStyle/>
        <a:p>
          <a:r>
            <a:rPr lang="pl-PL" dirty="0"/>
            <a:t>30.09.2026</a:t>
          </a:r>
          <a:endParaRPr lang="en-US" dirty="0"/>
        </a:p>
      </dgm:t>
    </dgm:pt>
    <dgm:pt modelId="{083E4E73-B866-49B1-96EE-6E12F9BB8629}" type="sibTrans" cxnId="{AF12F238-AFF9-4849-933D-9D8F37C77056}">
      <dgm:prSet/>
      <dgm:spPr/>
      <dgm:t>
        <a:bodyPr/>
        <a:lstStyle/>
        <a:p>
          <a:endParaRPr lang="en-US"/>
        </a:p>
      </dgm:t>
    </dgm:pt>
    <dgm:pt modelId="{9E25A3E6-292B-49D2-B87D-68E6E54BB794}" type="parTrans" cxnId="{AF12F238-AFF9-4849-933D-9D8F37C77056}">
      <dgm:prSet/>
      <dgm:spPr/>
      <dgm:t>
        <a:bodyPr/>
        <a:lstStyle/>
        <a:p>
          <a:endParaRPr lang="en-US"/>
        </a:p>
      </dgm:t>
    </dgm:pt>
    <dgm:pt modelId="{CD1EE0E2-1A40-4172-ABCE-C2F208573947}" type="pres">
      <dgm:prSet presAssocID="{9B56EBEE-9FE4-46DD-ACA5-7162D4430397}" presName="list" presStyleCnt="0">
        <dgm:presLayoutVars>
          <dgm:dir/>
          <dgm:animLvl val="lvl"/>
        </dgm:presLayoutVars>
      </dgm:prSet>
      <dgm:spPr/>
    </dgm:pt>
    <dgm:pt modelId="{7A8B05B9-6A42-4D5E-819F-C3CD6F20C1DF}" type="pres">
      <dgm:prSet presAssocID="{03457C66-6736-430F-A76B-60E3EACB3D47}" presName="posSpace" presStyleCnt="0"/>
      <dgm:spPr/>
    </dgm:pt>
    <dgm:pt modelId="{C4219EE4-736C-4721-8C0B-1C8305AA3523}" type="pres">
      <dgm:prSet presAssocID="{03457C66-6736-430F-A76B-60E3EACB3D47}" presName="vertFlow" presStyleCnt="0"/>
      <dgm:spPr/>
    </dgm:pt>
    <dgm:pt modelId="{3EFB6980-8324-44C4-8E3D-D4DE9E317BCA}" type="pres">
      <dgm:prSet presAssocID="{03457C66-6736-430F-A76B-60E3EACB3D47}" presName="topSpace" presStyleCnt="0"/>
      <dgm:spPr/>
    </dgm:pt>
    <dgm:pt modelId="{2F619EA6-C318-4789-AAFA-8E9B6BC1060E}" type="pres">
      <dgm:prSet presAssocID="{03457C66-6736-430F-A76B-60E3EACB3D47}" presName="firstComp" presStyleCnt="0"/>
      <dgm:spPr/>
    </dgm:pt>
    <dgm:pt modelId="{C1CB426F-FF40-4D9C-85FC-168F8DA0667F}" type="pres">
      <dgm:prSet presAssocID="{03457C66-6736-430F-A76B-60E3EACB3D47}" presName="firstChild" presStyleLbl="bgAccFollowNode1" presStyleIdx="0" presStyleCnt="2"/>
      <dgm:spPr/>
    </dgm:pt>
    <dgm:pt modelId="{BA9AA2D6-4D89-4343-A7FE-C361184BBE62}" type="pres">
      <dgm:prSet presAssocID="{03457C66-6736-430F-A76B-60E3EACB3D47}" presName="firstChildTx" presStyleLbl="bgAccFollowNode1" presStyleIdx="0" presStyleCnt="2">
        <dgm:presLayoutVars>
          <dgm:bulletEnabled val="1"/>
        </dgm:presLayoutVars>
      </dgm:prSet>
      <dgm:spPr/>
    </dgm:pt>
    <dgm:pt modelId="{88D24552-666A-4874-B822-4F5455FB1275}" type="pres">
      <dgm:prSet presAssocID="{03457C66-6736-430F-A76B-60E3EACB3D47}" presName="negSpace" presStyleCnt="0"/>
      <dgm:spPr/>
    </dgm:pt>
    <dgm:pt modelId="{5B80CAEB-8F06-4DF1-9F9D-F18C72ADECDD}" type="pres">
      <dgm:prSet presAssocID="{03457C66-6736-430F-A76B-60E3EACB3D47}" presName="circle" presStyleLbl="node1" presStyleIdx="0" presStyleCnt="2"/>
      <dgm:spPr/>
    </dgm:pt>
    <dgm:pt modelId="{BBFE3C6E-EF8E-47C0-80E2-04C203234395}" type="pres">
      <dgm:prSet presAssocID="{9D30EDFE-4D9A-47CD-B8EE-402C49A81A5A}" presName="transSpace" presStyleCnt="0"/>
      <dgm:spPr/>
    </dgm:pt>
    <dgm:pt modelId="{6834E340-086C-4AA7-8F00-F16E71E257BE}" type="pres">
      <dgm:prSet presAssocID="{6807A53D-B0E9-406B-A740-95A48279BEC8}" presName="posSpace" presStyleCnt="0"/>
      <dgm:spPr/>
    </dgm:pt>
    <dgm:pt modelId="{BC7F273C-CD4E-4532-AEDE-00B0F2980580}" type="pres">
      <dgm:prSet presAssocID="{6807A53D-B0E9-406B-A740-95A48279BEC8}" presName="vertFlow" presStyleCnt="0"/>
      <dgm:spPr/>
    </dgm:pt>
    <dgm:pt modelId="{F946D41F-6537-4C29-A10A-67AB50C7FB91}" type="pres">
      <dgm:prSet presAssocID="{6807A53D-B0E9-406B-A740-95A48279BEC8}" presName="topSpace" presStyleCnt="0"/>
      <dgm:spPr/>
    </dgm:pt>
    <dgm:pt modelId="{3EB5CD55-B549-4F7C-B911-3BA318E69E82}" type="pres">
      <dgm:prSet presAssocID="{6807A53D-B0E9-406B-A740-95A48279BEC8}" presName="firstComp" presStyleCnt="0"/>
      <dgm:spPr/>
    </dgm:pt>
    <dgm:pt modelId="{D1D76776-EC2B-4206-A42C-13EAC60A5813}" type="pres">
      <dgm:prSet presAssocID="{6807A53D-B0E9-406B-A740-95A48279BEC8}" presName="firstChild" presStyleLbl="bgAccFollowNode1" presStyleIdx="1" presStyleCnt="2"/>
      <dgm:spPr/>
    </dgm:pt>
    <dgm:pt modelId="{8799C2F8-F12D-4C06-BC06-AA0507D14FBD}" type="pres">
      <dgm:prSet presAssocID="{6807A53D-B0E9-406B-A740-95A48279BEC8}" presName="firstChildTx" presStyleLbl="bgAccFollowNode1" presStyleIdx="1" presStyleCnt="2">
        <dgm:presLayoutVars>
          <dgm:bulletEnabled val="1"/>
        </dgm:presLayoutVars>
      </dgm:prSet>
      <dgm:spPr/>
    </dgm:pt>
    <dgm:pt modelId="{6DCB6A83-2D98-4C26-BBD3-AA1E35E4231F}" type="pres">
      <dgm:prSet presAssocID="{6807A53D-B0E9-406B-A740-95A48279BEC8}" presName="negSpace" presStyleCnt="0"/>
      <dgm:spPr/>
    </dgm:pt>
    <dgm:pt modelId="{CCF05FBD-B182-41F1-9FC2-A8B5AF626D61}" type="pres">
      <dgm:prSet presAssocID="{6807A53D-B0E9-406B-A740-95A48279BEC8}" presName="circle" presStyleLbl="node1" presStyleIdx="1" presStyleCnt="2"/>
      <dgm:spPr/>
    </dgm:pt>
  </dgm:ptLst>
  <dgm:cxnLst>
    <dgm:cxn modelId="{AF7C900B-0807-4F22-93F5-0D6A7AF3B87F}" type="presOf" srcId="{DBBB8B21-85BF-4ACA-9BC0-215520CC0F72}" destId="{D1D76776-EC2B-4206-A42C-13EAC60A5813}" srcOrd="0" destOrd="0" presId="urn:microsoft.com/office/officeart/2005/8/layout/hList9"/>
    <dgm:cxn modelId="{68D3CF2E-2E70-4ACE-9893-58A62B161C2A}" type="presOf" srcId="{764599BC-B78C-4A68-8DDB-176A511F3EC8}" destId="{BA9AA2D6-4D89-4343-A7FE-C361184BBE62}" srcOrd="1" destOrd="0" presId="urn:microsoft.com/office/officeart/2005/8/layout/hList9"/>
    <dgm:cxn modelId="{62E19A30-7994-4BAC-B4C1-FAE9F86C43E3}" type="presOf" srcId="{03457C66-6736-430F-A76B-60E3EACB3D47}" destId="{5B80CAEB-8F06-4DF1-9F9D-F18C72ADECDD}" srcOrd="0" destOrd="0" presId="urn:microsoft.com/office/officeart/2005/8/layout/hList9"/>
    <dgm:cxn modelId="{AF12F238-AFF9-4849-933D-9D8F37C77056}" srcId="{9B56EBEE-9FE4-46DD-ACA5-7162D4430397}" destId="{6807A53D-B0E9-406B-A740-95A48279BEC8}" srcOrd="1" destOrd="0" parTransId="{9E25A3E6-292B-49D2-B87D-68E6E54BB794}" sibTransId="{083E4E73-B866-49B1-96EE-6E12F9BB8629}"/>
    <dgm:cxn modelId="{598D3867-B7D2-4CE9-ADF2-3C0736BAD874}" srcId="{9B56EBEE-9FE4-46DD-ACA5-7162D4430397}" destId="{03457C66-6736-430F-A76B-60E3EACB3D47}" srcOrd="0" destOrd="0" parTransId="{DBCA9A1D-1098-469C-929D-6CBD12A4F0E9}" sibTransId="{9D30EDFE-4D9A-47CD-B8EE-402C49A81A5A}"/>
    <dgm:cxn modelId="{A0338347-636F-4A6F-A403-20DCADF2B7B1}" type="presOf" srcId="{764599BC-B78C-4A68-8DDB-176A511F3EC8}" destId="{C1CB426F-FF40-4D9C-85FC-168F8DA0667F}" srcOrd="0" destOrd="0" presId="urn:microsoft.com/office/officeart/2005/8/layout/hList9"/>
    <dgm:cxn modelId="{44106482-4998-4631-A546-9D98E179DD82}" type="presOf" srcId="{DBBB8B21-85BF-4ACA-9BC0-215520CC0F72}" destId="{8799C2F8-F12D-4C06-BC06-AA0507D14FBD}" srcOrd="1" destOrd="0" presId="urn:microsoft.com/office/officeart/2005/8/layout/hList9"/>
    <dgm:cxn modelId="{5322F197-C942-497B-8ADD-A66EE20152DC}" srcId="{03457C66-6736-430F-A76B-60E3EACB3D47}" destId="{764599BC-B78C-4A68-8DDB-176A511F3EC8}" srcOrd="0" destOrd="0" parTransId="{C0DF5CE3-C8AC-4B0B-B558-500043BB0FB9}" sibTransId="{BAB22ABB-4F8C-4386-A423-5A18316252D2}"/>
    <dgm:cxn modelId="{54B044B1-B985-49B8-B51F-B262FC1AE359}" srcId="{6807A53D-B0E9-406B-A740-95A48279BEC8}" destId="{DBBB8B21-85BF-4ACA-9BC0-215520CC0F72}" srcOrd="0" destOrd="0" parTransId="{5EC4FA55-CE70-4E21-9D98-BF3BF98B4EC1}" sibTransId="{810E3D71-6E18-445D-9EFA-E8798B9D83BD}"/>
    <dgm:cxn modelId="{1A9C0ECA-EE95-4637-A0B8-44863F4CD0E4}" type="presOf" srcId="{6807A53D-B0E9-406B-A740-95A48279BEC8}" destId="{CCF05FBD-B182-41F1-9FC2-A8B5AF626D61}" srcOrd="0" destOrd="0" presId="urn:microsoft.com/office/officeart/2005/8/layout/hList9"/>
    <dgm:cxn modelId="{7F6695F3-B03C-4F98-A97F-6F8CFA7AFA24}" type="presOf" srcId="{9B56EBEE-9FE4-46DD-ACA5-7162D4430397}" destId="{CD1EE0E2-1A40-4172-ABCE-C2F208573947}" srcOrd="0" destOrd="0" presId="urn:microsoft.com/office/officeart/2005/8/layout/hList9"/>
    <dgm:cxn modelId="{A4716BA0-DC77-465A-B361-178686293EFB}" type="presParOf" srcId="{CD1EE0E2-1A40-4172-ABCE-C2F208573947}" destId="{7A8B05B9-6A42-4D5E-819F-C3CD6F20C1DF}" srcOrd="0" destOrd="0" presId="urn:microsoft.com/office/officeart/2005/8/layout/hList9"/>
    <dgm:cxn modelId="{1ABD39AF-7A01-41AF-A788-A46894AB971C}" type="presParOf" srcId="{CD1EE0E2-1A40-4172-ABCE-C2F208573947}" destId="{C4219EE4-736C-4721-8C0B-1C8305AA3523}" srcOrd="1" destOrd="0" presId="urn:microsoft.com/office/officeart/2005/8/layout/hList9"/>
    <dgm:cxn modelId="{BE6A797A-E3A3-4320-B1FF-1E17F8CFE6B6}" type="presParOf" srcId="{C4219EE4-736C-4721-8C0B-1C8305AA3523}" destId="{3EFB6980-8324-44C4-8E3D-D4DE9E317BCA}" srcOrd="0" destOrd="0" presId="urn:microsoft.com/office/officeart/2005/8/layout/hList9"/>
    <dgm:cxn modelId="{349C4DCE-16F1-4EBC-A9A8-50E5CB43D13D}" type="presParOf" srcId="{C4219EE4-736C-4721-8C0B-1C8305AA3523}" destId="{2F619EA6-C318-4789-AAFA-8E9B6BC1060E}" srcOrd="1" destOrd="0" presId="urn:microsoft.com/office/officeart/2005/8/layout/hList9"/>
    <dgm:cxn modelId="{96711BCE-DD50-4E14-9A3E-375FD1723074}" type="presParOf" srcId="{2F619EA6-C318-4789-AAFA-8E9B6BC1060E}" destId="{C1CB426F-FF40-4D9C-85FC-168F8DA0667F}" srcOrd="0" destOrd="0" presId="urn:microsoft.com/office/officeart/2005/8/layout/hList9"/>
    <dgm:cxn modelId="{DCE1C2C0-A25E-4B27-B918-01377F5B1403}" type="presParOf" srcId="{2F619EA6-C318-4789-AAFA-8E9B6BC1060E}" destId="{BA9AA2D6-4D89-4343-A7FE-C361184BBE62}" srcOrd="1" destOrd="0" presId="urn:microsoft.com/office/officeart/2005/8/layout/hList9"/>
    <dgm:cxn modelId="{9F17A53A-AE10-4E8E-99DB-35FA7379FDDF}" type="presParOf" srcId="{CD1EE0E2-1A40-4172-ABCE-C2F208573947}" destId="{88D24552-666A-4874-B822-4F5455FB1275}" srcOrd="2" destOrd="0" presId="urn:microsoft.com/office/officeart/2005/8/layout/hList9"/>
    <dgm:cxn modelId="{D2A4227E-0F2A-42B1-A460-5F14CB8DE96C}" type="presParOf" srcId="{CD1EE0E2-1A40-4172-ABCE-C2F208573947}" destId="{5B80CAEB-8F06-4DF1-9F9D-F18C72ADECDD}" srcOrd="3" destOrd="0" presId="urn:microsoft.com/office/officeart/2005/8/layout/hList9"/>
    <dgm:cxn modelId="{1AEAE6E1-BCF3-46C6-AC9E-19417F6F94C5}" type="presParOf" srcId="{CD1EE0E2-1A40-4172-ABCE-C2F208573947}" destId="{BBFE3C6E-EF8E-47C0-80E2-04C203234395}" srcOrd="4" destOrd="0" presId="urn:microsoft.com/office/officeart/2005/8/layout/hList9"/>
    <dgm:cxn modelId="{84460D44-A844-4F5A-B2DA-96265E33A211}" type="presParOf" srcId="{CD1EE0E2-1A40-4172-ABCE-C2F208573947}" destId="{6834E340-086C-4AA7-8F00-F16E71E257BE}" srcOrd="5" destOrd="0" presId="urn:microsoft.com/office/officeart/2005/8/layout/hList9"/>
    <dgm:cxn modelId="{A0516E8F-42BE-4A3C-B4A8-BCBD353E2DDD}" type="presParOf" srcId="{CD1EE0E2-1A40-4172-ABCE-C2F208573947}" destId="{BC7F273C-CD4E-4532-AEDE-00B0F2980580}" srcOrd="6" destOrd="0" presId="urn:microsoft.com/office/officeart/2005/8/layout/hList9"/>
    <dgm:cxn modelId="{0FB3DBC2-D05F-4C97-924D-0A6A0071B0A8}" type="presParOf" srcId="{BC7F273C-CD4E-4532-AEDE-00B0F2980580}" destId="{F946D41F-6537-4C29-A10A-67AB50C7FB91}" srcOrd="0" destOrd="0" presId="urn:microsoft.com/office/officeart/2005/8/layout/hList9"/>
    <dgm:cxn modelId="{19C1AA23-C19E-4805-B0BA-193EE59E6F08}" type="presParOf" srcId="{BC7F273C-CD4E-4532-AEDE-00B0F2980580}" destId="{3EB5CD55-B549-4F7C-B911-3BA318E69E82}" srcOrd="1" destOrd="0" presId="urn:microsoft.com/office/officeart/2005/8/layout/hList9"/>
    <dgm:cxn modelId="{D803E350-3731-4974-A5CD-44E3CC9A7EBD}" type="presParOf" srcId="{3EB5CD55-B549-4F7C-B911-3BA318E69E82}" destId="{D1D76776-EC2B-4206-A42C-13EAC60A5813}" srcOrd="0" destOrd="0" presId="urn:microsoft.com/office/officeart/2005/8/layout/hList9"/>
    <dgm:cxn modelId="{4B4FE588-F211-4876-A2A6-1B10B00651F4}" type="presParOf" srcId="{3EB5CD55-B549-4F7C-B911-3BA318E69E82}" destId="{8799C2F8-F12D-4C06-BC06-AA0507D14FBD}" srcOrd="1" destOrd="0" presId="urn:microsoft.com/office/officeart/2005/8/layout/hList9"/>
    <dgm:cxn modelId="{D6FD6958-9E1E-40CD-9C65-11CB90B0E4F9}" type="presParOf" srcId="{CD1EE0E2-1A40-4172-ABCE-C2F208573947}" destId="{6DCB6A83-2D98-4C26-BBD3-AA1E35E4231F}" srcOrd="7" destOrd="0" presId="urn:microsoft.com/office/officeart/2005/8/layout/hList9"/>
    <dgm:cxn modelId="{5AA00809-0060-458A-8CBF-85FC1EDADDA8}" type="presParOf" srcId="{CD1EE0E2-1A40-4172-ABCE-C2F208573947}" destId="{CCF05FBD-B182-41F1-9FC2-A8B5AF626D61}"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35B600F-2E85-4A82-9740-90F93872D42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85488E6-15CB-4F2C-892C-AC863D6B6B2B}">
      <dgm:prSet phldrT="[Tekst]"/>
      <dgm:spPr/>
      <dgm:t>
        <a:bodyPr/>
        <a:lstStyle/>
        <a:p>
          <a:r>
            <a:rPr lang="pl-PL" dirty="0"/>
            <a:t>E-SĄD –Sąd Rejonowy Lublin Zachód VI Wydział Cywilny</a:t>
          </a:r>
          <a:endParaRPr lang="en-US" dirty="0"/>
        </a:p>
      </dgm:t>
    </dgm:pt>
    <dgm:pt modelId="{80DCC582-5BAC-47D3-86D2-FAD6514802F1}" type="parTrans" cxnId="{F6377AB4-E35B-4559-AA13-ED3812D652AA}">
      <dgm:prSet/>
      <dgm:spPr/>
      <dgm:t>
        <a:bodyPr/>
        <a:lstStyle/>
        <a:p>
          <a:endParaRPr lang="en-US"/>
        </a:p>
      </dgm:t>
    </dgm:pt>
    <dgm:pt modelId="{7E619C2D-9EC5-4883-804E-139EF025B0CA}" type="sibTrans" cxnId="{F6377AB4-E35B-4559-AA13-ED3812D652AA}">
      <dgm:prSet/>
      <dgm:spPr/>
      <dgm:t>
        <a:bodyPr/>
        <a:lstStyle/>
        <a:p>
          <a:endParaRPr lang="en-US"/>
        </a:p>
      </dgm:t>
    </dgm:pt>
    <dgm:pt modelId="{39860A72-703B-42A2-A368-E456F5D1D044}">
      <dgm:prSet phldrT="[Tekst]"/>
      <dgm:spPr/>
      <dgm:t>
        <a:bodyPr/>
        <a:lstStyle/>
        <a:p>
          <a:r>
            <a:rPr lang="pl-PL" dirty="0"/>
            <a:t>Doręczenia elektroniczne – COVID 19</a:t>
          </a:r>
          <a:endParaRPr lang="en-US" dirty="0"/>
        </a:p>
      </dgm:t>
    </dgm:pt>
    <dgm:pt modelId="{2044075D-F576-459C-ACF9-6C11BD0BD368}" type="parTrans" cxnId="{0CC5A12E-8CE2-4EB6-9FA9-8F65A9CC8279}">
      <dgm:prSet/>
      <dgm:spPr/>
      <dgm:t>
        <a:bodyPr/>
        <a:lstStyle/>
        <a:p>
          <a:endParaRPr lang="en-US"/>
        </a:p>
      </dgm:t>
    </dgm:pt>
    <dgm:pt modelId="{C7109940-C0A8-4629-ABE2-4907FC5B0B37}" type="sibTrans" cxnId="{0CC5A12E-8CE2-4EB6-9FA9-8F65A9CC8279}">
      <dgm:prSet/>
      <dgm:spPr/>
      <dgm:t>
        <a:bodyPr/>
        <a:lstStyle/>
        <a:p>
          <a:endParaRPr lang="en-US"/>
        </a:p>
      </dgm:t>
    </dgm:pt>
    <dgm:pt modelId="{F835AB9A-7DAB-4FB0-8741-3EA621CD47C2}">
      <dgm:prSet phldrT="[Tekst]"/>
      <dgm:spPr/>
      <dgm:t>
        <a:bodyPr/>
        <a:lstStyle/>
        <a:p>
          <a:r>
            <a:rPr lang="pl-PL" dirty="0"/>
            <a:t>Składanie pism procesowych elektronicznie</a:t>
          </a:r>
          <a:endParaRPr lang="en-US" dirty="0"/>
        </a:p>
      </dgm:t>
    </dgm:pt>
    <dgm:pt modelId="{1411B7F1-0E26-4918-A8A1-B2B0A3C7D3DD}" type="parTrans" cxnId="{CA3B8C33-37F3-4C5C-BF04-D1AC12A0E7F1}">
      <dgm:prSet/>
      <dgm:spPr/>
      <dgm:t>
        <a:bodyPr/>
        <a:lstStyle/>
        <a:p>
          <a:endParaRPr lang="en-US"/>
        </a:p>
      </dgm:t>
    </dgm:pt>
    <dgm:pt modelId="{6B3F9561-A3EB-42A9-B72B-694F34D49B48}" type="sibTrans" cxnId="{CA3B8C33-37F3-4C5C-BF04-D1AC12A0E7F1}">
      <dgm:prSet/>
      <dgm:spPr/>
      <dgm:t>
        <a:bodyPr/>
        <a:lstStyle/>
        <a:p>
          <a:endParaRPr lang="en-US"/>
        </a:p>
      </dgm:t>
    </dgm:pt>
    <dgm:pt modelId="{FE697D81-9B54-4C51-B4FE-19A7F374D21B}">
      <dgm:prSet phldrT="[Tekst]"/>
      <dgm:spPr/>
      <dgm:t>
        <a:bodyPr/>
        <a:lstStyle/>
        <a:p>
          <a:r>
            <a:rPr lang="pl-PL" dirty="0"/>
            <a:t>Rozprawy zdalne</a:t>
          </a:r>
          <a:endParaRPr lang="en-US" dirty="0"/>
        </a:p>
      </dgm:t>
    </dgm:pt>
    <dgm:pt modelId="{C01BC330-DC0A-4902-841E-DE16C54B5744}" type="parTrans" cxnId="{5CC21A4A-70DD-4581-B620-5A40DC934BEA}">
      <dgm:prSet/>
      <dgm:spPr/>
      <dgm:t>
        <a:bodyPr/>
        <a:lstStyle/>
        <a:p>
          <a:endParaRPr lang="en-US"/>
        </a:p>
      </dgm:t>
    </dgm:pt>
    <dgm:pt modelId="{69AB48FB-532F-48C9-A914-BED8826DDED6}" type="sibTrans" cxnId="{5CC21A4A-70DD-4581-B620-5A40DC934BEA}">
      <dgm:prSet/>
      <dgm:spPr/>
      <dgm:t>
        <a:bodyPr/>
        <a:lstStyle/>
        <a:p>
          <a:endParaRPr lang="en-US"/>
        </a:p>
      </dgm:t>
    </dgm:pt>
    <dgm:pt modelId="{05FF5E53-F98E-4583-B143-3CB823B7CDD7}">
      <dgm:prSet phldrT="[Tekst]"/>
      <dgm:spPr/>
      <dgm:t>
        <a:bodyPr/>
        <a:lstStyle/>
        <a:p>
          <a:r>
            <a:rPr lang="pl-PL" dirty="0"/>
            <a:t>Informatyzacja postępowania egzekucyjnego</a:t>
          </a:r>
          <a:endParaRPr lang="en-US" dirty="0"/>
        </a:p>
      </dgm:t>
    </dgm:pt>
    <dgm:pt modelId="{E9174008-00E3-46A3-A15E-748E9BE2910C}" type="parTrans" cxnId="{08F6180E-88B4-4235-8A9F-46705F9300E5}">
      <dgm:prSet/>
      <dgm:spPr/>
      <dgm:t>
        <a:bodyPr/>
        <a:lstStyle/>
        <a:p>
          <a:endParaRPr lang="en-US"/>
        </a:p>
      </dgm:t>
    </dgm:pt>
    <dgm:pt modelId="{6D1AAACF-EC15-4305-B2FD-47D7795E08DD}" type="sibTrans" cxnId="{08F6180E-88B4-4235-8A9F-46705F9300E5}">
      <dgm:prSet/>
      <dgm:spPr/>
      <dgm:t>
        <a:bodyPr/>
        <a:lstStyle/>
        <a:p>
          <a:endParaRPr lang="en-US"/>
        </a:p>
      </dgm:t>
    </dgm:pt>
    <dgm:pt modelId="{0185A6CF-5EB2-414F-AD79-9CB0FF465B8B}">
      <dgm:prSet phldrT="[Tekst]"/>
      <dgm:spPr/>
      <dgm:t>
        <a:bodyPr/>
        <a:lstStyle/>
        <a:p>
          <a:r>
            <a:rPr lang="pl-PL" dirty="0"/>
            <a:t>Informatyzacja postępowania upadłościowego</a:t>
          </a:r>
          <a:endParaRPr lang="en-US" dirty="0"/>
        </a:p>
      </dgm:t>
    </dgm:pt>
    <dgm:pt modelId="{7BE8AF98-FD7E-432E-8BD0-7286BBB1618C}" type="parTrans" cxnId="{5E4BA003-5637-4E8F-A7CD-FFAFF496B507}">
      <dgm:prSet/>
      <dgm:spPr/>
      <dgm:t>
        <a:bodyPr/>
        <a:lstStyle/>
        <a:p>
          <a:endParaRPr lang="en-US"/>
        </a:p>
      </dgm:t>
    </dgm:pt>
    <dgm:pt modelId="{A18644D6-AE39-4E05-9630-4A86874B5B91}" type="sibTrans" cxnId="{5E4BA003-5637-4E8F-A7CD-FFAFF496B507}">
      <dgm:prSet/>
      <dgm:spPr/>
      <dgm:t>
        <a:bodyPr/>
        <a:lstStyle/>
        <a:p>
          <a:endParaRPr lang="en-US"/>
        </a:p>
      </dgm:t>
    </dgm:pt>
    <dgm:pt modelId="{8624A0EC-D4AE-4540-B7CB-F33779467335}">
      <dgm:prSet phldrT="[Tekst]"/>
      <dgm:spPr/>
      <dgm:t>
        <a:bodyPr/>
        <a:lstStyle/>
        <a:p>
          <a:r>
            <a:rPr lang="pl-PL" dirty="0"/>
            <a:t>Informatyzacja postępowania rejestrowego</a:t>
          </a:r>
          <a:endParaRPr lang="en-US" dirty="0"/>
        </a:p>
      </dgm:t>
    </dgm:pt>
    <dgm:pt modelId="{768014D6-B078-49D9-AC98-FB85AA9A1C4B}" type="parTrans" cxnId="{AE369508-1A82-4CC0-8BED-795BC9ED936B}">
      <dgm:prSet/>
      <dgm:spPr/>
      <dgm:t>
        <a:bodyPr/>
        <a:lstStyle/>
        <a:p>
          <a:endParaRPr lang="en-US"/>
        </a:p>
      </dgm:t>
    </dgm:pt>
    <dgm:pt modelId="{54ACB0D0-5E69-43C5-A264-5820CD4B31BD}" type="sibTrans" cxnId="{AE369508-1A82-4CC0-8BED-795BC9ED936B}">
      <dgm:prSet/>
      <dgm:spPr/>
      <dgm:t>
        <a:bodyPr/>
        <a:lstStyle/>
        <a:p>
          <a:endParaRPr lang="en-US"/>
        </a:p>
      </dgm:t>
    </dgm:pt>
    <dgm:pt modelId="{C3306FDD-0756-436D-B91B-D5270F600C70}">
      <dgm:prSet phldrT="[Tekst]"/>
      <dgm:spPr/>
      <dgm:t>
        <a:bodyPr/>
        <a:lstStyle/>
        <a:p>
          <a:r>
            <a:rPr lang="pl-PL" dirty="0"/>
            <a:t>E-protokół</a:t>
          </a:r>
          <a:endParaRPr lang="en-US" dirty="0"/>
        </a:p>
      </dgm:t>
    </dgm:pt>
    <dgm:pt modelId="{17D1F2A2-B1DE-44B9-ACDB-40694CE9B600}" type="parTrans" cxnId="{3E908D9F-0C66-4DF2-A619-BB042A022A98}">
      <dgm:prSet/>
      <dgm:spPr/>
      <dgm:t>
        <a:bodyPr/>
        <a:lstStyle/>
        <a:p>
          <a:endParaRPr lang="en-US"/>
        </a:p>
      </dgm:t>
    </dgm:pt>
    <dgm:pt modelId="{D0F4BD2D-B2F7-493C-9300-9DD245E2AED0}" type="sibTrans" cxnId="{3E908D9F-0C66-4DF2-A619-BB042A022A98}">
      <dgm:prSet/>
      <dgm:spPr/>
      <dgm:t>
        <a:bodyPr/>
        <a:lstStyle/>
        <a:p>
          <a:endParaRPr lang="en-US"/>
        </a:p>
      </dgm:t>
    </dgm:pt>
    <dgm:pt modelId="{7DA8D02D-C56A-4C72-929E-883928E716AE}" type="pres">
      <dgm:prSet presAssocID="{735B600F-2E85-4A82-9740-90F93872D42C}" presName="diagram" presStyleCnt="0">
        <dgm:presLayoutVars>
          <dgm:dir/>
          <dgm:resizeHandles val="exact"/>
        </dgm:presLayoutVars>
      </dgm:prSet>
      <dgm:spPr/>
    </dgm:pt>
    <dgm:pt modelId="{A8060744-F365-45D9-B542-6010EDF0E439}" type="pres">
      <dgm:prSet presAssocID="{185488E6-15CB-4F2C-892C-AC863D6B6B2B}" presName="node" presStyleLbl="node1" presStyleIdx="0" presStyleCnt="8">
        <dgm:presLayoutVars>
          <dgm:bulletEnabled val="1"/>
        </dgm:presLayoutVars>
      </dgm:prSet>
      <dgm:spPr/>
    </dgm:pt>
    <dgm:pt modelId="{41B2AA1C-2E53-4DD3-A879-DF3A231B33EA}" type="pres">
      <dgm:prSet presAssocID="{7E619C2D-9EC5-4883-804E-139EF025B0CA}" presName="sibTrans" presStyleCnt="0"/>
      <dgm:spPr/>
    </dgm:pt>
    <dgm:pt modelId="{DCF66EAB-D196-4BB4-8D33-8D34061D4B4A}" type="pres">
      <dgm:prSet presAssocID="{C3306FDD-0756-436D-B91B-D5270F600C70}" presName="node" presStyleLbl="node1" presStyleIdx="1" presStyleCnt="8">
        <dgm:presLayoutVars>
          <dgm:bulletEnabled val="1"/>
        </dgm:presLayoutVars>
      </dgm:prSet>
      <dgm:spPr/>
    </dgm:pt>
    <dgm:pt modelId="{E89C095C-4578-4F41-B29A-8BC50D040652}" type="pres">
      <dgm:prSet presAssocID="{D0F4BD2D-B2F7-493C-9300-9DD245E2AED0}" presName="sibTrans" presStyleCnt="0"/>
      <dgm:spPr/>
    </dgm:pt>
    <dgm:pt modelId="{4FE43FD4-F925-4711-ADE7-1FC72486B9C1}" type="pres">
      <dgm:prSet presAssocID="{39860A72-703B-42A2-A368-E456F5D1D044}" presName="node" presStyleLbl="node1" presStyleIdx="2" presStyleCnt="8">
        <dgm:presLayoutVars>
          <dgm:bulletEnabled val="1"/>
        </dgm:presLayoutVars>
      </dgm:prSet>
      <dgm:spPr/>
    </dgm:pt>
    <dgm:pt modelId="{08B3B04C-E0EE-452C-BFF1-9CBF82FA7B92}" type="pres">
      <dgm:prSet presAssocID="{C7109940-C0A8-4629-ABE2-4907FC5B0B37}" presName="sibTrans" presStyleCnt="0"/>
      <dgm:spPr/>
    </dgm:pt>
    <dgm:pt modelId="{02F2D89B-9EBC-48B9-8A59-2B93FF3A0F26}" type="pres">
      <dgm:prSet presAssocID="{F835AB9A-7DAB-4FB0-8741-3EA621CD47C2}" presName="node" presStyleLbl="node1" presStyleIdx="3" presStyleCnt="8">
        <dgm:presLayoutVars>
          <dgm:bulletEnabled val="1"/>
        </dgm:presLayoutVars>
      </dgm:prSet>
      <dgm:spPr/>
    </dgm:pt>
    <dgm:pt modelId="{35150C3C-5B17-499C-B9E3-3733F6CD42D8}" type="pres">
      <dgm:prSet presAssocID="{6B3F9561-A3EB-42A9-B72B-694F34D49B48}" presName="sibTrans" presStyleCnt="0"/>
      <dgm:spPr/>
    </dgm:pt>
    <dgm:pt modelId="{7082A332-0905-4CF4-A9AC-BA2BA73C8EDC}" type="pres">
      <dgm:prSet presAssocID="{FE697D81-9B54-4C51-B4FE-19A7F374D21B}" presName="node" presStyleLbl="node1" presStyleIdx="4" presStyleCnt="8">
        <dgm:presLayoutVars>
          <dgm:bulletEnabled val="1"/>
        </dgm:presLayoutVars>
      </dgm:prSet>
      <dgm:spPr/>
    </dgm:pt>
    <dgm:pt modelId="{10CB3E87-2D1F-4C59-898A-268916F54BCE}" type="pres">
      <dgm:prSet presAssocID="{69AB48FB-532F-48C9-A914-BED8826DDED6}" presName="sibTrans" presStyleCnt="0"/>
      <dgm:spPr/>
    </dgm:pt>
    <dgm:pt modelId="{1BDE928F-9DC8-4994-A0BE-D24F4A568820}" type="pres">
      <dgm:prSet presAssocID="{05FF5E53-F98E-4583-B143-3CB823B7CDD7}" presName="node" presStyleLbl="node1" presStyleIdx="5" presStyleCnt="8">
        <dgm:presLayoutVars>
          <dgm:bulletEnabled val="1"/>
        </dgm:presLayoutVars>
      </dgm:prSet>
      <dgm:spPr/>
    </dgm:pt>
    <dgm:pt modelId="{B6F0D6D6-3A2A-4980-A399-0BE5B2C278C7}" type="pres">
      <dgm:prSet presAssocID="{6D1AAACF-EC15-4305-B2FD-47D7795E08DD}" presName="sibTrans" presStyleCnt="0"/>
      <dgm:spPr/>
    </dgm:pt>
    <dgm:pt modelId="{346E477E-36FC-41A4-A159-73800A8270BE}" type="pres">
      <dgm:prSet presAssocID="{0185A6CF-5EB2-414F-AD79-9CB0FF465B8B}" presName="node" presStyleLbl="node1" presStyleIdx="6" presStyleCnt="8">
        <dgm:presLayoutVars>
          <dgm:bulletEnabled val="1"/>
        </dgm:presLayoutVars>
      </dgm:prSet>
      <dgm:spPr/>
    </dgm:pt>
    <dgm:pt modelId="{D9569F82-FD2E-48D4-9FA6-684C6DE964CA}" type="pres">
      <dgm:prSet presAssocID="{A18644D6-AE39-4E05-9630-4A86874B5B91}" presName="sibTrans" presStyleCnt="0"/>
      <dgm:spPr/>
    </dgm:pt>
    <dgm:pt modelId="{8E15185D-3AC4-4DAF-8570-86562776B748}" type="pres">
      <dgm:prSet presAssocID="{8624A0EC-D4AE-4540-B7CB-F33779467335}" presName="node" presStyleLbl="node1" presStyleIdx="7" presStyleCnt="8">
        <dgm:presLayoutVars>
          <dgm:bulletEnabled val="1"/>
        </dgm:presLayoutVars>
      </dgm:prSet>
      <dgm:spPr/>
    </dgm:pt>
  </dgm:ptLst>
  <dgm:cxnLst>
    <dgm:cxn modelId="{5E4BA003-5637-4E8F-A7CD-FFAFF496B507}" srcId="{735B600F-2E85-4A82-9740-90F93872D42C}" destId="{0185A6CF-5EB2-414F-AD79-9CB0FF465B8B}" srcOrd="6" destOrd="0" parTransId="{7BE8AF98-FD7E-432E-8BD0-7286BBB1618C}" sibTransId="{A18644D6-AE39-4E05-9630-4A86874B5B91}"/>
    <dgm:cxn modelId="{AE369508-1A82-4CC0-8BED-795BC9ED936B}" srcId="{735B600F-2E85-4A82-9740-90F93872D42C}" destId="{8624A0EC-D4AE-4540-B7CB-F33779467335}" srcOrd="7" destOrd="0" parTransId="{768014D6-B078-49D9-AC98-FB85AA9A1C4B}" sibTransId="{54ACB0D0-5E69-43C5-A264-5820CD4B31BD}"/>
    <dgm:cxn modelId="{08F6180E-88B4-4235-8A9F-46705F9300E5}" srcId="{735B600F-2E85-4A82-9740-90F93872D42C}" destId="{05FF5E53-F98E-4583-B143-3CB823B7CDD7}" srcOrd="5" destOrd="0" parTransId="{E9174008-00E3-46A3-A15E-748E9BE2910C}" sibTransId="{6D1AAACF-EC15-4305-B2FD-47D7795E08DD}"/>
    <dgm:cxn modelId="{0CC5A12E-8CE2-4EB6-9FA9-8F65A9CC8279}" srcId="{735B600F-2E85-4A82-9740-90F93872D42C}" destId="{39860A72-703B-42A2-A368-E456F5D1D044}" srcOrd="2" destOrd="0" parTransId="{2044075D-F576-459C-ACF9-6C11BD0BD368}" sibTransId="{C7109940-C0A8-4629-ABE2-4907FC5B0B37}"/>
    <dgm:cxn modelId="{CA3B8C33-37F3-4C5C-BF04-D1AC12A0E7F1}" srcId="{735B600F-2E85-4A82-9740-90F93872D42C}" destId="{F835AB9A-7DAB-4FB0-8741-3EA621CD47C2}" srcOrd="3" destOrd="0" parTransId="{1411B7F1-0E26-4918-A8A1-B2B0A3C7D3DD}" sibTransId="{6B3F9561-A3EB-42A9-B72B-694F34D49B48}"/>
    <dgm:cxn modelId="{2EEA3D34-644A-4DA8-9E9D-D28DC29A95B7}" type="presOf" srcId="{FE697D81-9B54-4C51-B4FE-19A7F374D21B}" destId="{7082A332-0905-4CF4-A9AC-BA2BA73C8EDC}" srcOrd="0" destOrd="0" presId="urn:microsoft.com/office/officeart/2005/8/layout/default"/>
    <dgm:cxn modelId="{6C1E8A3C-A51C-4AF0-929A-B867D00BD8F9}" type="presOf" srcId="{0185A6CF-5EB2-414F-AD79-9CB0FF465B8B}" destId="{346E477E-36FC-41A4-A159-73800A8270BE}" srcOrd="0" destOrd="0" presId="urn:microsoft.com/office/officeart/2005/8/layout/default"/>
    <dgm:cxn modelId="{5CC21A4A-70DD-4581-B620-5A40DC934BEA}" srcId="{735B600F-2E85-4A82-9740-90F93872D42C}" destId="{FE697D81-9B54-4C51-B4FE-19A7F374D21B}" srcOrd="4" destOrd="0" parTransId="{C01BC330-DC0A-4902-841E-DE16C54B5744}" sibTransId="{69AB48FB-532F-48C9-A914-BED8826DDED6}"/>
    <dgm:cxn modelId="{A707927B-4CCF-4D04-BACE-CE91E02EE607}" type="presOf" srcId="{39860A72-703B-42A2-A368-E456F5D1D044}" destId="{4FE43FD4-F925-4711-ADE7-1FC72486B9C1}" srcOrd="0" destOrd="0" presId="urn:microsoft.com/office/officeart/2005/8/layout/default"/>
    <dgm:cxn modelId="{7720D78E-6179-4C53-80EA-ACE60F54EBD1}" type="presOf" srcId="{05FF5E53-F98E-4583-B143-3CB823B7CDD7}" destId="{1BDE928F-9DC8-4994-A0BE-D24F4A568820}" srcOrd="0" destOrd="0" presId="urn:microsoft.com/office/officeart/2005/8/layout/default"/>
    <dgm:cxn modelId="{3E908D9F-0C66-4DF2-A619-BB042A022A98}" srcId="{735B600F-2E85-4A82-9740-90F93872D42C}" destId="{C3306FDD-0756-436D-B91B-D5270F600C70}" srcOrd="1" destOrd="0" parTransId="{17D1F2A2-B1DE-44B9-ACDB-40694CE9B600}" sibTransId="{D0F4BD2D-B2F7-493C-9300-9DD245E2AED0}"/>
    <dgm:cxn modelId="{D21DCCAD-14FE-47A0-B4B2-027609673CF2}" type="presOf" srcId="{185488E6-15CB-4F2C-892C-AC863D6B6B2B}" destId="{A8060744-F365-45D9-B542-6010EDF0E439}" srcOrd="0" destOrd="0" presId="urn:microsoft.com/office/officeart/2005/8/layout/default"/>
    <dgm:cxn modelId="{F6377AB4-E35B-4559-AA13-ED3812D652AA}" srcId="{735B600F-2E85-4A82-9740-90F93872D42C}" destId="{185488E6-15CB-4F2C-892C-AC863D6B6B2B}" srcOrd="0" destOrd="0" parTransId="{80DCC582-5BAC-47D3-86D2-FAD6514802F1}" sibTransId="{7E619C2D-9EC5-4883-804E-139EF025B0CA}"/>
    <dgm:cxn modelId="{8C319DC3-6941-4F62-9F83-B32F89D7B7F4}" type="presOf" srcId="{735B600F-2E85-4A82-9740-90F93872D42C}" destId="{7DA8D02D-C56A-4C72-929E-883928E716AE}" srcOrd="0" destOrd="0" presId="urn:microsoft.com/office/officeart/2005/8/layout/default"/>
    <dgm:cxn modelId="{590592C7-A7C9-4627-8F45-1021ADEE098A}" type="presOf" srcId="{8624A0EC-D4AE-4540-B7CB-F33779467335}" destId="{8E15185D-3AC4-4DAF-8570-86562776B748}" srcOrd="0" destOrd="0" presId="urn:microsoft.com/office/officeart/2005/8/layout/default"/>
    <dgm:cxn modelId="{4D12B1CB-12E2-4E83-9A33-70FF1300B674}" type="presOf" srcId="{C3306FDD-0756-436D-B91B-D5270F600C70}" destId="{DCF66EAB-D196-4BB4-8D33-8D34061D4B4A}" srcOrd="0" destOrd="0" presId="urn:microsoft.com/office/officeart/2005/8/layout/default"/>
    <dgm:cxn modelId="{833575F7-B894-46DD-A558-659C44ED7978}" type="presOf" srcId="{F835AB9A-7DAB-4FB0-8741-3EA621CD47C2}" destId="{02F2D89B-9EBC-48B9-8A59-2B93FF3A0F26}" srcOrd="0" destOrd="0" presId="urn:microsoft.com/office/officeart/2005/8/layout/default"/>
    <dgm:cxn modelId="{CB177921-D278-4A32-B10B-30E6BB447B75}" type="presParOf" srcId="{7DA8D02D-C56A-4C72-929E-883928E716AE}" destId="{A8060744-F365-45D9-B542-6010EDF0E439}" srcOrd="0" destOrd="0" presId="urn:microsoft.com/office/officeart/2005/8/layout/default"/>
    <dgm:cxn modelId="{937E238E-F8AD-42BC-B714-4342F40F0E1E}" type="presParOf" srcId="{7DA8D02D-C56A-4C72-929E-883928E716AE}" destId="{41B2AA1C-2E53-4DD3-A879-DF3A231B33EA}" srcOrd="1" destOrd="0" presId="urn:microsoft.com/office/officeart/2005/8/layout/default"/>
    <dgm:cxn modelId="{4D3CFB79-344C-4322-9684-781A6EAE4E6F}" type="presParOf" srcId="{7DA8D02D-C56A-4C72-929E-883928E716AE}" destId="{DCF66EAB-D196-4BB4-8D33-8D34061D4B4A}" srcOrd="2" destOrd="0" presId="urn:microsoft.com/office/officeart/2005/8/layout/default"/>
    <dgm:cxn modelId="{38FD74C5-015F-415C-BBC8-306F87224FFA}" type="presParOf" srcId="{7DA8D02D-C56A-4C72-929E-883928E716AE}" destId="{E89C095C-4578-4F41-B29A-8BC50D040652}" srcOrd="3" destOrd="0" presId="urn:microsoft.com/office/officeart/2005/8/layout/default"/>
    <dgm:cxn modelId="{77A1D227-18DD-47BB-8DD2-66BEEC5CBE24}" type="presParOf" srcId="{7DA8D02D-C56A-4C72-929E-883928E716AE}" destId="{4FE43FD4-F925-4711-ADE7-1FC72486B9C1}" srcOrd="4" destOrd="0" presId="urn:microsoft.com/office/officeart/2005/8/layout/default"/>
    <dgm:cxn modelId="{93DC66B5-CB24-4E5E-88F3-FB6D2262716F}" type="presParOf" srcId="{7DA8D02D-C56A-4C72-929E-883928E716AE}" destId="{08B3B04C-E0EE-452C-BFF1-9CBF82FA7B92}" srcOrd="5" destOrd="0" presId="urn:microsoft.com/office/officeart/2005/8/layout/default"/>
    <dgm:cxn modelId="{B9C6E7B5-0945-46AB-A8A1-AD65DE3403F2}" type="presParOf" srcId="{7DA8D02D-C56A-4C72-929E-883928E716AE}" destId="{02F2D89B-9EBC-48B9-8A59-2B93FF3A0F26}" srcOrd="6" destOrd="0" presId="urn:microsoft.com/office/officeart/2005/8/layout/default"/>
    <dgm:cxn modelId="{CF2016A7-0662-4FA9-BB79-A9162E55430C}" type="presParOf" srcId="{7DA8D02D-C56A-4C72-929E-883928E716AE}" destId="{35150C3C-5B17-499C-B9E3-3733F6CD42D8}" srcOrd="7" destOrd="0" presId="urn:microsoft.com/office/officeart/2005/8/layout/default"/>
    <dgm:cxn modelId="{D553E59D-E87D-4F10-8C93-93EC70B878C5}" type="presParOf" srcId="{7DA8D02D-C56A-4C72-929E-883928E716AE}" destId="{7082A332-0905-4CF4-A9AC-BA2BA73C8EDC}" srcOrd="8" destOrd="0" presId="urn:microsoft.com/office/officeart/2005/8/layout/default"/>
    <dgm:cxn modelId="{3098C2EC-95A9-4ABE-8524-745047CD5C96}" type="presParOf" srcId="{7DA8D02D-C56A-4C72-929E-883928E716AE}" destId="{10CB3E87-2D1F-4C59-898A-268916F54BCE}" srcOrd="9" destOrd="0" presId="urn:microsoft.com/office/officeart/2005/8/layout/default"/>
    <dgm:cxn modelId="{E87869BB-C5BF-433B-B448-86B3226B8D29}" type="presParOf" srcId="{7DA8D02D-C56A-4C72-929E-883928E716AE}" destId="{1BDE928F-9DC8-4994-A0BE-D24F4A568820}" srcOrd="10" destOrd="0" presId="urn:microsoft.com/office/officeart/2005/8/layout/default"/>
    <dgm:cxn modelId="{ECA3FCA8-0AB0-4F0C-998A-A5281BE260C0}" type="presParOf" srcId="{7DA8D02D-C56A-4C72-929E-883928E716AE}" destId="{B6F0D6D6-3A2A-4980-A399-0BE5B2C278C7}" srcOrd="11" destOrd="0" presId="urn:microsoft.com/office/officeart/2005/8/layout/default"/>
    <dgm:cxn modelId="{9E88DC7A-17DC-4334-83CC-A0577563E55F}" type="presParOf" srcId="{7DA8D02D-C56A-4C72-929E-883928E716AE}" destId="{346E477E-36FC-41A4-A159-73800A8270BE}" srcOrd="12" destOrd="0" presId="urn:microsoft.com/office/officeart/2005/8/layout/default"/>
    <dgm:cxn modelId="{3C11C044-9411-4494-9680-6D87F3566500}" type="presParOf" srcId="{7DA8D02D-C56A-4C72-929E-883928E716AE}" destId="{D9569F82-FD2E-48D4-9FA6-684C6DE964CA}" srcOrd="13" destOrd="0" presId="urn:microsoft.com/office/officeart/2005/8/layout/default"/>
    <dgm:cxn modelId="{2522D16B-E431-4D79-BC9D-B9BEA65EDBE7}" type="presParOf" srcId="{7DA8D02D-C56A-4C72-929E-883928E716AE}" destId="{8E15185D-3AC4-4DAF-8570-86562776B748}"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228DC9-2C97-48E8-A78C-9E7D0148AEAE}">
      <dsp:nvSpPr>
        <dsp:cNvPr id="0" name=""/>
        <dsp:cNvSpPr/>
      </dsp:nvSpPr>
      <dsp:spPr>
        <a:xfrm>
          <a:off x="3024647" y="1411"/>
          <a:ext cx="1699274" cy="8496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pl-PL" sz="2600" kern="1200"/>
            <a:t>W regulacji unijnej:</a:t>
          </a:r>
        </a:p>
      </dsp:txBody>
      <dsp:txXfrm>
        <a:off x="3049532" y="26296"/>
        <a:ext cx="1649504" cy="799867"/>
      </dsp:txXfrm>
    </dsp:sp>
    <dsp:sp modelId="{7393B0D7-7CE4-4C77-8642-9DD4B6CA021A}">
      <dsp:nvSpPr>
        <dsp:cNvPr id="0" name=""/>
        <dsp:cNvSpPr/>
      </dsp:nvSpPr>
      <dsp:spPr>
        <a:xfrm>
          <a:off x="3194575" y="851048"/>
          <a:ext cx="169927" cy="637227"/>
        </a:xfrm>
        <a:custGeom>
          <a:avLst/>
          <a:gdLst/>
          <a:ahLst/>
          <a:cxnLst/>
          <a:rect l="0" t="0" r="0" b="0"/>
          <a:pathLst>
            <a:path>
              <a:moveTo>
                <a:pt x="0" y="0"/>
              </a:moveTo>
              <a:lnTo>
                <a:pt x="0" y="637227"/>
              </a:lnTo>
              <a:lnTo>
                <a:pt x="169927" y="63722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09A250-E047-49E3-9C8C-0C60E60554E6}">
      <dsp:nvSpPr>
        <dsp:cNvPr id="0" name=""/>
        <dsp:cNvSpPr/>
      </dsp:nvSpPr>
      <dsp:spPr>
        <a:xfrm>
          <a:off x="3364502" y="1063458"/>
          <a:ext cx="1359419" cy="84963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l-PL" sz="1500" kern="1200"/>
            <a:t>Zwykły </a:t>
          </a:r>
        </a:p>
      </dsp:txBody>
      <dsp:txXfrm>
        <a:off x="3389387" y="1088343"/>
        <a:ext cx="1309649" cy="799867"/>
      </dsp:txXfrm>
    </dsp:sp>
    <dsp:sp modelId="{1B643ACF-C6F5-4E70-ABFE-000137B1B648}">
      <dsp:nvSpPr>
        <dsp:cNvPr id="0" name=""/>
        <dsp:cNvSpPr/>
      </dsp:nvSpPr>
      <dsp:spPr>
        <a:xfrm>
          <a:off x="3194575" y="851048"/>
          <a:ext cx="169927" cy="1699274"/>
        </a:xfrm>
        <a:custGeom>
          <a:avLst/>
          <a:gdLst/>
          <a:ahLst/>
          <a:cxnLst/>
          <a:rect l="0" t="0" r="0" b="0"/>
          <a:pathLst>
            <a:path>
              <a:moveTo>
                <a:pt x="0" y="0"/>
              </a:moveTo>
              <a:lnTo>
                <a:pt x="0" y="1699274"/>
              </a:lnTo>
              <a:lnTo>
                <a:pt x="169927" y="1699274"/>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90D2EE-4437-4F68-A012-498547ECD001}">
      <dsp:nvSpPr>
        <dsp:cNvPr id="0" name=""/>
        <dsp:cNvSpPr/>
      </dsp:nvSpPr>
      <dsp:spPr>
        <a:xfrm>
          <a:off x="3364502" y="2125504"/>
          <a:ext cx="1359419" cy="84963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l-PL" sz="1500" kern="1200"/>
            <a:t>Zaawansowany </a:t>
          </a:r>
        </a:p>
      </dsp:txBody>
      <dsp:txXfrm>
        <a:off x="3389387" y="2150389"/>
        <a:ext cx="1309649" cy="799867"/>
      </dsp:txXfrm>
    </dsp:sp>
    <dsp:sp modelId="{088DD297-A1AD-4AAB-AB58-2E1B4C78C90E}">
      <dsp:nvSpPr>
        <dsp:cNvPr id="0" name=""/>
        <dsp:cNvSpPr/>
      </dsp:nvSpPr>
      <dsp:spPr>
        <a:xfrm>
          <a:off x="3194575" y="851048"/>
          <a:ext cx="169927" cy="2761320"/>
        </a:xfrm>
        <a:custGeom>
          <a:avLst/>
          <a:gdLst/>
          <a:ahLst/>
          <a:cxnLst/>
          <a:rect l="0" t="0" r="0" b="0"/>
          <a:pathLst>
            <a:path>
              <a:moveTo>
                <a:pt x="0" y="0"/>
              </a:moveTo>
              <a:lnTo>
                <a:pt x="0" y="2761320"/>
              </a:lnTo>
              <a:lnTo>
                <a:pt x="169927" y="276132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3AC745-AAEC-4A8D-9DCE-55FAEE152C9F}">
      <dsp:nvSpPr>
        <dsp:cNvPr id="0" name=""/>
        <dsp:cNvSpPr/>
      </dsp:nvSpPr>
      <dsp:spPr>
        <a:xfrm>
          <a:off x="3364502" y="3187551"/>
          <a:ext cx="1359419" cy="84963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l-PL" sz="1500" kern="1200"/>
            <a:t>Kwalifikowany</a:t>
          </a:r>
        </a:p>
      </dsp:txBody>
      <dsp:txXfrm>
        <a:off x="3389387" y="3212436"/>
        <a:ext cx="1309649" cy="799867"/>
      </dsp:txXfrm>
    </dsp:sp>
    <dsp:sp modelId="{C792BB68-B154-4FA1-8814-9A644311F433}">
      <dsp:nvSpPr>
        <dsp:cNvPr id="0" name=""/>
        <dsp:cNvSpPr/>
      </dsp:nvSpPr>
      <dsp:spPr>
        <a:xfrm>
          <a:off x="5148740" y="1411"/>
          <a:ext cx="1699274" cy="84963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pl-PL" sz="2600" kern="1200"/>
            <a:t>W regulacji krajowej </a:t>
          </a:r>
        </a:p>
      </dsp:txBody>
      <dsp:txXfrm>
        <a:off x="5173625" y="26296"/>
        <a:ext cx="1649504" cy="799867"/>
      </dsp:txXfrm>
    </dsp:sp>
    <dsp:sp modelId="{5B0EA687-BB22-4F1A-A9CD-10E7E6FA21FF}">
      <dsp:nvSpPr>
        <dsp:cNvPr id="0" name=""/>
        <dsp:cNvSpPr/>
      </dsp:nvSpPr>
      <dsp:spPr>
        <a:xfrm>
          <a:off x="5318668" y="851048"/>
          <a:ext cx="169927" cy="637227"/>
        </a:xfrm>
        <a:custGeom>
          <a:avLst/>
          <a:gdLst/>
          <a:ahLst/>
          <a:cxnLst/>
          <a:rect l="0" t="0" r="0" b="0"/>
          <a:pathLst>
            <a:path>
              <a:moveTo>
                <a:pt x="0" y="0"/>
              </a:moveTo>
              <a:lnTo>
                <a:pt x="0" y="637227"/>
              </a:lnTo>
              <a:lnTo>
                <a:pt x="169927" y="63722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ECCC69-9A53-483A-B127-BE3A7099CE21}">
      <dsp:nvSpPr>
        <dsp:cNvPr id="0" name=""/>
        <dsp:cNvSpPr/>
      </dsp:nvSpPr>
      <dsp:spPr>
        <a:xfrm>
          <a:off x="5488595" y="1063458"/>
          <a:ext cx="1359419" cy="84963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l-PL" sz="1500" kern="1200"/>
            <a:t>Podpis zaufany</a:t>
          </a:r>
        </a:p>
      </dsp:txBody>
      <dsp:txXfrm>
        <a:off x="5513480" y="1088343"/>
        <a:ext cx="1309649" cy="799867"/>
      </dsp:txXfrm>
    </dsp:sp>
    <dsp:sp modelId="{CB375109-653E-4E38-A9E3-07470FD60492}">
      <dsp:nvSpPr>
        <dsp:cNvPr id="0" name=""/>
        <dsp:cNvSpPr/>
      </dsp:nvSpPr>
      <dsp:spPr>
        <a:xfrm>
          <a:off x="5318668" y="851048"/>
          <a:ext cx="169927" cy="1699274"/>
        </a:xfrm>
        <a:custGeom>
          <a:avLst/>
          <a:gdLst/>
          <a:ahLst/>
          <a:cxnLst/>
          <a:rect l="0" t="0" r="0" b="0"/>
          <a:pathLst>
            <a:path>
              <a:moveTo>
                <a:pt x="0" y="0"/>
              </a:moveTo>
              <a:lnTo>
                <a:pt x="0" y="1699274"/>
              </a:lnTo>
              <a:lnTo>
                <a:pt x="169927" y="1699274"/>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076646-C9AF-4273-9C43-EC6D53279C46}">
      <dsp:nvSpPr>
        <dsp:cNvPr id="0" name=""/>
        <dsp:cNvSpPr/>
      </dsp:nvSpPr>
      <dsp:spPr>
        <a:xfrm>
          <a:off x="5488595" y="2125504"/>
          <a:ext cx="1359419" cy="84963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pl-PL" sz="1500" kern="1200"/>
            <a:t>Podpis osobisty</a:t>
          </a:r>
        </a:p>
      </dsp:txBody>
      <dsp:txXfrm>
        <a:off x="5513480" y="2150389"/>
        <a:ext cx="1309649" cy="7998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76471D-4C89-494C-A28C-6DC19DFF16D4}">
      <dsp:nvSpPr>
        <dsp:cNvPr id="0" name=""/>
        <dsp:cNvSpPr/>
      </dsp:nvSpPr>
      <dsp:spPr>
        <a:xfrm rot="5400000">
          <a:off x="6032776" y="-2305880"/>
          <a:ext cx="1361269" cy="6318504"/>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just" defTabSz="622300">
            <a:lnSpc>
              <a:spcPct val="90000"/>
            </a:lnSpc>
            <a:spcBef>
              <a:spcPct val="0"/>
            </a:spcBef>
            <a:spcAft>
              <a:spcPct val="15000"/>
            </a:spcAft>
            <a:buNone/>
          </a:pPr>
          <a:r>
            <a:rPr lang="pl-PL" sz="1400" kern="1200" dirty="0"/>
            <a:t>	dane w postaci elektronicznej, które są dołączone lub logicznie powiązane z innymi danymi w postaci elektronicznej i które użyte są przez podpisującego jako podpis</a:t>
          </a:r>
          <a:endParaRPr lang="en-US" sz="1400" kern="1200" dirty="0"/>
        </a:p>
      </dsp:txBody>
      <dsp:txXfrm rot="-5400000">
        <a:off x="3554159" y="239189"/>
        <a:ext cx="6252052" cy="1228365"/>
      </dsp:txXfrm>
    </dsp:sp>
    <dsp:sp modelId="{B61A6713-3939-42E2-8CB3-E3F3EB2D0E43}">
      <dsp:nvSpPr>
        <dsp:cNvPr id="0" name=""/>
        <dsp:cNvSpPr/>
      </dsp:nvSpPr>
      <dsp:spPr>
        <a:xfrm>
          <a:off x="0" y="2578"/>
          <a:ext cx="3554158" cy="170158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pl-PL" sz="3500" kern="1200" dirty="0"/>
            <a:t>Zwykły </a:t>
          </a:r>
          <a:endParaRPr lang="en-US" sz="3500" kern="1200" dirty="0"/>
        </a:p>
      </dsp:txBody>
      <dsp:txXfrm>
        <a:off x="83065" y="85643"/>
        <a:ext cx="3388028" cy="1535456"/>
      </dsp:txXfrm>
    </dsp:sp>
    <dsp:sp modelId="{6113CA58-D688-4861-AB22-3997E3DB5515}">
      <dsp:nvSpPr>
        <dsp:cNvPr id="0" name=""/>
        <dsp:cNvSpPr/>
      </dsp:nvSpPr>
      <dsp:spPr>
        <a:xfrm rot="5400000">
          <a:off x="6032776" y="-546181"/>
          <a:ext cx="1361269" cy="6318504"/>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err="1"/>
            <a:t>j.w</a:t>
          </a:r>
          <a:r>
            <a:rPr lang="pl-PL" sz="1400" kern="1200" dirty="0"/>
            <a:t>. + Spełnia wymogi z art. 26 r. </a:t>
          </a:r>
          <a:r>
            <a:rPr lang="pl-PL" sz="1400" kern="1200" dirty="0" err="1"/>
            <a:t>eIDAS</a:t>
          </a:r>
          <a:r>
            <a:rPr lang="pl-PL" sz="1400" kern="1200" dirty="0"/>
            <a:t> tj. u</a:t>
          </a:r>
          <a:r>
            <a:rPr lang="pl-PL" sz="1400" kern="1200" dirty="0">
              <a:latin typeface="+mj-lt"/>
              <a:ea typeface="Times New Roman" panose="02020603050405020304" pitchFamily="18" charset="0"/>
            </a:rPr>
            <a:t>nikalnie przyporządkowany podpisującemu, umożliwia ustalenie tożsamości podpisującego, jest składany przy użyciu danych służących do składania podpisu elektronicznego, których podpisujący może, z dużą dozą pewności, użyć pod wyłączną swoją kontrolą, jest powiązany z danymi podpisanymi w taki sposób, że każda późniejsza zmiana danych jest rozpoznawalna</a:t>
          </a:r>
          <a:endParaRPr lang="en-US" sz="1400" kern="1200" dirty="0"/>
        </a:p>
      </dsp:txBody>
      <dsp:txXfrm rot="-5400000">
        <a:off x="3554159" y="1998888"/>
        <a:ext cx="6252052" cy="1228365"/>
      </dsp:txXfrm>
    </dsp:sp>
    <dsp:sp modelId="{6D76F906-5E65-46CB-BAEE-2A1AA932E7FC}">
      <dsp:nvSpPr>
        <dsp:cNvPr id="0" name=""/>
        <dsp:cNvSpPr/>
      </dsp:nvSpPr>
      <dsp:spPr>
        <a:xfrm>
          <a:off x="0" y="1789243"/>
          <a:ext cx="3554158" cy="170158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pl-PL" sz="3500" kern="1200" dirty="0"/>
            <a:t>Zaawansowany</a:t>
          </a:r>
          <a:endParaRPr lang="en-US" sz="3500" kern="1200" dirty="0"/>
        </a:p>
      </dsp:txBody>
      <dsp:txXfrm>
        <a:off x="83065" y="1872308"/>
        <a:ext cx="3388028" cy="1535456"/>
      </dsp:txXfrm>
    </dsp:sp>
    <dsp:sp modelId="{B9D4E5ED-A507-483A-B29D-11063943EABB}">
      <dsp:nvSpPr>
        <dsp:cNvPr id="0" name=""/>
        <dsp:cNvSpPr/>
      </dsp:nvSpPr>
      <dsp:spPr>
        <a:xfrm rot="5400000">
          <a:off x="6032776" y="1267450"/>
          <a:ext cx="1361269" cy="6318504"/>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err="1"/>
            <a:t>j.w</a:t>
          </a:r>
          <a:r>
            <a:rPr lang="pl-PL" sz="1400" kern="1200" dirty="0"/>
            <a:t>. + jest składany za pomocą kwalifikowanego urządzenia do składania podpisu elektronicznego i który opiera się na kwalifikowanym certyfikacie podpisu elektronicznego.</a:t>
          </a:r>
          <a:endParaRPr lang="en-US" sz="1400" kern="1200" dirty="0"/>
        </a:p>
      </dsp:txBody>
      <dsp:txXfrm rot="-5400000">
        <a:off x="3554159" y="3812519"/>
        <a:ext cx="6252052" cy="1228365"/>
      </dsp:txXfrm>
    </dsp:sp>
    <dsp:sp modelId="{31F4F15F-DF06-45D2-AD09-8CD9EEB52D27}">
      <dsp:nvSpPr>
        <dsp:cNvPr id="0" name=""/>
        <dsp:cNvSpPr/>
      </dsp:nvSpPr>
      <dsp:spPr>
        <a:xfrm>
          <a:off x="0" y="3575909"/>
          <a:ext cx="3554158" cy="170158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pl-PL" sz="3500" kern="1200" dirty="0"/>
            <a:t>Kwalifikowany</a:t>
          </a:r>
          <a:endParaRPr lang="en-US" sz="3500" kern="1200" dirty="0"/>
        </a:p>
      </dsp:txBody>
      <dsp:txXfrm>
        <a:off x="83065" y="3658974"/>
        <a:ext cx="3388028" cy="15354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C2FE4A-D7B9-46F2-8E84-546BDB542891}">
      <dsp:nvSpPr>
        <dsp:cNvPr id="0" name=""/>
        <dsp:cNvSpPr/>
      </dsp:nvSpPr>
      <dsp:spPr>
        <a:xfrm>
          <a:off x="3299804" y="62636"/>
          <a:ext cx="3006540" cy="3006540"/>
        </a:xfrm>
        <a:prstGeom prst="ellipse">
          <a:avLst/>
        </a:prstGeom>
        <a:gradFill rotWithShape="0">
          <a:gsLst>
            <a:gs pos="0">
              <a:schemeClr val="accent2">
                <a:alpha val="50000"/>
                <a:hueOff val="0"/>
                <a:satOff val="0"/>
                <a:lumOff val="0"/>
                <a:alphaOff val="0"/>
              </a:schemeClr>
            </a:gs>
            <a:gs pos="90000">
              <a:schemeClr val="accent2">
                <a:alpha val="50000"/>
                <a:hueOff val="0"/>
                <a:satOff val="0"/>
                <a:lumOff val="0"/>
                <a:alphaOff val="0"/>
                <a:shade val="100000"/>
                <a:satMod val="105000"/>
              </a:schemeClr>
            </a:gs>
            <a:gs pos="100000">
              <a:schemeClr val="accent2">
                <a:alpha val="50000"/>
                <a:hueOff val="0"/>
                <a:satOff val="0"/>
                <a:lumOff val="0"/>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accent2">
              <a:alpha val="50000"/>
              <a:hueOff val="0"/>
              <a:satOff val="0"/>
              <a:lumOff val="0"/>
              <a:alphaOff val="0"/>
              <a:shade val="27000"/>
              <a:satMod val="120000"/>
            </a:schemeClr>
          </a:contourClr>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pl-PL" sz="1600" b="1" kern="1200" dirty="0"/>
        </a:p>
        <a:p>
          <a:pPr marL="0" lvl="0" indent="0" algn="ctr" defTabSz="711200">
            <a:lnSpc>
              <a:spcPct val="90000"/>
            </a:lnSpc>
            <a:spcBef>
              <a:spcPct val="0"/>
            </a:spcBef>
            <a:spcAft>
              <a:spcPct val="35000"/>
            </a:spcAft>
            <a:buNone/>
          </a:pPr>
          <a:endParaRPr lang="pl-PL" sz="1600" b="1" kern="1200" dirty="0"/>
        </a:p>
        <a:p>
          <a:pPr marL="0" lvl="0" indent="0" algn="ctr" defTabSz="711200">
            <a:lnSpc>
              <a:spcPct val="90000"/>
            </a:lnSpc>
            <a:spcBef>
              <a:spcPct val="0"/>
            </a:spcBef>
            <a:spcAft>
              <a:spcPct val="35000"/>
            </a:spcAft>
            <a:buNone/>
          </a:pPr>
          <a:r>
            <a:rPr lang="pl-PL" sz="1600" b="1" kern="1200" dirty="0"/>
            <a:t>Równoważne skutki jak złożenia podpisu własnoręcznego!</a:t>
          </a:r>
        </a:p>
      </dsp:txBody>
      <dsp:txXfrm>
        <a:off x="3700676" y="588780"/>
        <a:ext cx="2204796" cy="1352943"/>
      </dsp:txXfrm>
    </dsp:sp>
    <dsp:sp modelId="{F58C7E76-83FE-48FE-A29F-6AA860B242A4}">
      <dsp:nvSpPr>
        <dsp:cNvPr id="0" name=""/>
        <dsp:cNvSpPr/>
      </dsp:nvSpPr>
      <dsp:spPr>
        <a:xfrm>
          <a:off x="4486826" y="2004349"/>
          <a:ext cx="3006540" cy="3006540"/>
        </a:xfrm>
        <a:prstGeom prst="ellipse">
          <a:avLst/>
        </a:prstGeom>
        <a:gradFill rotWithShape="0">
          <a:gsLst>
            <a:gs pos="0">
              <a:schemeClr val="accent2">
                <a:alpha val="50000"/>
                <a:hueOff val="-944198"/>
                <a:satOff val="17568"/>
                <a:lumOff val="2352"/>
                <a:alphaOff val="0"/>
              </a:schemeClr>
            </a:gs>
            <a:gs pos="90000">
              <a:schemeClr val="accent2">
                <a:alpha val="50000"/>
                <a:hueOff val="-944198"/>
                <a:satOff val="17568"/>
                <a:lumOff val="2352"/>
                <a:alphaOff val="0"/>
                <a:shade val="100000"/>
                <a:satMod val="105000"/>
              </a:schemeClr>
            </a:gs>
            <a:gs pos="100000">
              <a:schemeClr val="accent2">
                <a:alpha val="50000"/>
                <a:hueOff val="-944198"/>
                <a:satOff val="17568"/>
                <a:lumOff val="2352"/>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accent2">
              <a:alpha val="50000"/>
              <a:hueOff val="-944198"/>
              <a:satOff val="17568"/>
              <a:lumOff val="2352"/>
              <a:alphaOff val="0"/>
              <a:shade val="27000"/>
              <a:satMod val="120000"/>
            </a:schemeClr>
          </a:contourClr>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pl-PL" sz="1600" b="1" kern="1200"/>
            <a:t>Mogą go posiadać tylko osoby posiadające pełną lub ograniczoną zdolność do czynności prawnych.</a:t>
          </a:r>
        </a:p>
      </dsp:txBody>
      <dsp:txXfrm>
        <a:off x="5406326" y="2781039"/>
        <a:ext cx="1803924" cy="1653597"/>
      </dsp:txXfrm>
    </dsp:sp>
    <dsp:sp modelId="{A53D835E-38CA-4C83-8330-94C6A8F7257D}">
      <dsp:nvSpPr>
        <dsp:cNvPr id="0" name=""/>
        <dsp:cNvSpPr/>
      </dsp:nvSpPr>
      <dsp:spPr>
        <a:xfrm>
          <a:off x="2214944" y="1941723"/>
          <a:ext cx="3006540" cy="3006540"/>
        </a:xfrm>
        <a:prstGeom prst="ellipse">
          <a:avLst/>
        </a:prstGeom>
        <a:gradFill rotWithShape="0">
          <a:gsLst>
            <a:gs pos="0">
              <a:schemeClr val="accent2">
                <a:alpha val="50000"/>
                <a:hueOff val="-1888395"/>
                <a:satOff val="35136"/>
                <a:lumOff val="4705"/>
                <a:alphaOff val="0"/>
              </a:schemeClr>
            </a:gs>
            <a:gs pos="90000">
              <a:schemeClr val="accent2">
                <a:alpha val="50000"/>
                <a:hueOff val="-1888395"/>
                <a:satOff val="35136"/>
                <a:lumOff val="4705"/>
                <a:alphaOff val="0"/>
                <a:shade val="100000"/>
                <a:satMod val="105000"/>
              </a:schemeClr>
            </a:gs>
            <a:gs pos="100000">
              <a:schemeClr val="accent2">
                <a:alpha val="50000"/>
                <a:hueOff val="-1888395"/>
                <a:satOff val="35136"/>
                <a:lumOff val="4705"/>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accent2">
              <a:alpha val="50000"/>
              <a:hueOff val="-1888395"/>
              <a:satOff val="35136"/>
              <a:lumOff val="4705"/>
              <a:alphaOff val="0"/>
              <a:shade val="27000"/>
              <a:satMod val="120000"/>
            </a:schemeClr>
          </a:contourClr>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pl-PL" sz="1600" b="1" kern="1200" dirty="0"/>
            <a:t>Okres ważności wynosi 3 lata</a:t>
          </a:r>
        </a:p>
      </dsp:txBody>
      <dsp:txXfrm>
        <a:off x="2498060" y="2718413"/>
        <a:ext cx="1803924" cy="16535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03DA0-05B2-4437-8556-B1A153FBE2AC}">
      <dsp:nvSpPr>
        <dsp:cNvPr id="0" name=""/>
        <dsp:cNvSpPr/>
      </dsp:nvSpPr>
      <dsp:spPr>
        <a:xfrm>
          <a:off x="0" y="3061534"/>
          <a:ext cx="1469871" cy="7349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0" i="0" kern="1200" dirty="0"/>
            <a:t>Funkcje platformy</a:t>
          </a:r>
          <a:endParaRPr lang="pl-PL" sz="1100" kern="1200" dirty="0"/>
        </a:p>
      </dsp:txBody>
      <dsp:txXfrm>
        <a:off x="21526" y="3083060"/>
        <a:ext cx="1426819" cy="691883"/>
      </dsp:txXfrm>
    </dsp:sp>
    <dsp:sp modelId="{E80DFF63-6D80-4B8B-A3A9-372651E77C38}">
      <dsp:nvSpPr>
        <dsp:cNvPr id="0" name=""/>
        <dsp:cNvSpPr/>
      </dsp:nvSpPr>
      <dsp:spPr>
        <a:xfrm rot="18390556">
          <a:off x="698635" y="1888648"/>
          <a:ext cx="3808129" cy="19885"/>
        </a:xfrm>
        <a:custGeom>
          <a:avLst/>
          <a:gdLst/>
          <a:ahLst/>
          <a:cxnLst/>
          <a:rect l="0" t="0" r="0" b="0"/>
          <a:pathLst>
            <a:path>
              <a:moveTo>
                <a:pt x="0" y="9942"/>
              </a:moveTo>
              <a:lnTo>
                <a:pt x="3808129" y="994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pl-PL" sz="1300" kern="1200"/>
        </a:p>
      </dsp:txBody>
      <dsp:txXfrm>
        <a:off x="2507497" y="1803387"/>
        <a:ext cx="190406" cy="190406"/>
      </dsp:txXfrm>
    </dsp:sp>
    <dsp:sp modelId="{41B0F6A2-2E95-4464-B33F-4F26EDC10CCA}">
      <dsp:nvSpPr>
        <dsp:cNvPr id="0" name=""/>
        <dsp:cNvSpPr/>
      </dsp:nvSpPr>
      <dsp:spPr>
        <a:xfrm>
          <a:off x="3735528" y="710"/>
          <a:ext cx="1469871" cy="7349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0" i="0" kern="1200" dirty="0"/>
            <a:t>tworzenie i obsługa dokumentów elektronicznych</a:t>
          </a:r>
          <a:endParaRPr lang="pl-PL" sz="1100" kern="1200" dirty="0"/>
        </a:p>
      </dsp:txBody>
      <dsp:txXfrm>
        <a:off x="3757054" y="22236"/>
        <a:ext cx="1426819" cy="691883"/>
      </dsp:txXfrm>
    </dsp:sp>
    <dsp:sp modelId="{3617017F-1259-411B-9F2C-D43FF87606B4}">
      <dsp:nvSpPr>
        <dsp:cNvPr id="0" name=""/>
        <dsp:cNvSpPr/>
      </dsp:nvSpPr>
      <dsp:spPr>
        <a:xfrm rot="18938362">
          <a:off x="1018221" y="2311236"/>
          <a:ext cx="3168958" cy="19885"/>
        </a:xfrm>
        <a:custGeom>
          <a:avLst/>
          <a:gdLst/>
          <a:ahLst/>
          <a:cxnLst/>
          <a:rect l="0" t="0" r="0" b="0"/>
          <a:pathLst>
            <a:path>
              <a:moveTo>
                <a:pt x="0" y="9942"/>
              </a:moveTo>
              <a:lnTo>
                <a:pt x="3168958" y="994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2523476" y="2241954"/>
        <a:ext cx="158447" cy="158447"/>
      </dsp:txXfrm>
    </dsp:sp>
    <dsp:sp modelId="{9F7278D6-1EAC-47BA-9922-4A15CE351274}">
      <dsp:nvSpPr>
        <dsp:cNvPr id="0" name=""/>
        <dsp:cNvSpPr/>
      </dsp:nvSpPr>
      <dsp:spPr>
        <a:xfrm>
          <a:off x="3735528" y="845886"/>
          <a:ext cx="1469871" cy="7349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0" i="0" kern="1200" dirty="0"/>
            <a:t>przesyłanie dokumentów elektronicznych</a:t>
          </a:r>
          <a:endParaRPr lang="pl-PL" sz="1100" kern="1200" dirty="0"/>
        </a:p>
      </dsp:txBody>
      <dsp:txXfrm>
        <a:off x="3757054" y="867412"/>
        <a:ext cx="1426819" cy="691883"/>
      </dsp:txXfrm>
    </dsp:sp>
    <dsp:sp modelId="{322CC333-DC52-407F-BE90-931C73F0D9B5}">
      <dsp:nvSpPr>
        <dsp:cNvPr id="0" name=""/>
        <dsp:cNvSpPr/>
      </dsp:nvSpPr>
      <dsp:spPr>
        <a:xfrm rot="19729842">
          <a:off x="1278748" y="2733824"/>
          <a:ext cx="2647903" cy="19885"/>
        </a:xfrm>
        <a:custGeom>
          <a:avLst/>
          <a:gdLst/>
          <a:ahLst/>
          <a:cxnLst/>
          <a:rect l="0" t="0" r="0" b="0"/>
          <a:pathLst>
            <a:path>
              <a:moveTo>
                <a:pt x="0" y="9942"/>
              </a:moveTo>
              <a:lnTo>
                <a:pt x="2647903" y="994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a:off x="2536502" y="2677569"/>
        <a:ext cx="132395" cy="132395"/>
      </dsp:txXfrm>
    </dsp:sp>
    <dsp:sp modelId="{6BD7E4AC-806A-4CB9-9914-40CFC4D8AAE4}">
      <dsp:nvSpPr>
        <dsp:cNvPr id="0" name=""/>
        <dsp:cNvSpPr/>
      </dsp:nvSpPr>
      <dsp:spPr>
        <a:xfrm>
          <a:off x="3735528" y="1691063"/>
          <a:ext cx="1469871" cy="7349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0" i="0" kern="1200" dirty="0"/>
            <a:t>wymiana danych między </a:t>
          </a:r>
          <a:r>
            <a:rPr lang="pl-PL" sz="1100" b="0" i="0" kern="1200" dirty="0" err="1"/>
            <a:t>ePUAP</a:t>
          </a:r>
          <a:r>
            <a:rPr lang="pl-PL" sz="1100" b="0" i="0" kern="1200" dirty="0"/>
            <a:t> a innymi systemami teleinformatycznymi</a:t>
          </a:r>
          <a:endParaRPr lang="pl-PL" sz="1100" kern="1200" dirty="0"/>
        </a:p>
      </dsp:txBody>
      <dsp:txXfrm>
        <a:off x="3757054" y="1712589"/>
        <a:ext cx="1426819" cy="691883"/>
      </dsp:txXfrm>
    </dsp:sp>
    <dsp:sp modelId="{DB60C936-2210-4693-8344-2E659F24EF4C}">
      <dsp:nvSpPr>
        <dsp:cNvPr id="0" name=""/>
        <dsp:cNvSpPr/>
      </dsp:nvSpPr>
      <dsp:spPr>
        <a:xfrm rot="20816792">
          <a:off x="1439822" y="3156412"/>
          <a:ext cx="2325755" cy="19885"/>
        </a:xfrm>
        <a:custGeom>
          <a:avLst/>
          <a:gdLst/>
          <a:ahLst/>
          <a:cxnLst/>
          <a:rect l="0" t="0" r="0" b="0"/>
          <a:pathLst>
            <a:path>
              <a:moveTo>
                <a:pt x="0" y="9942"/>
              </a:moveTo>
              <a:lnTo>
                <a:pt x="2325755" y="994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2544556" y="3108211"/>
        <a:ext cx="116287" cy="116287"/>
      </dsp:txXfrm>
    </dsp:sp>
    <dsp:sp modelId="{1FDB3C46-79C1-4B4E-A256-0CE6A77ACDC6}">
      <dsp:nvSpPr>
        <dsp:cNvPr id="0" name=""/>
        <dsp:cNvSpPr/>
      </dsp:nvSpPr>
      <dsp:spPr>
        <a:xfrm>
          <a:off x="3735528" y="2536239"/>
          <a:ext cx="1469871" cy="7349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0" i="0" kern="1200" dirty="0"/>
            <a:t>identyfikacja użytkowników i rozliczalność ich działań</a:t>
          </a:r>
          <a:endParaRPr lang="pl-PL" sz="1100" kern="1200" dirty="0"/>
        </a:p>
      </dsp:txBody>
      <dsp:txXfrm>
        <a:off x="3757054" y="2557765"/>
        <a:ext cx="1426819" cy="691883"/>
      </dsp:txXfrm>
    </dsp:sp>
    <dsp:sp modelId="{A935E4DF-1B04-4F45-A165-204657B9E838}">
      <dsp:nvSpPr>
        <dsp:cNvPr id="0" name=""/>
        <dsp:cNvSpPr/>
      </dsp:nvSpPr>
      <dsp:spPr>
        <a:xfrm rot="482177">
          <a:off x="1458636" y="3579000"/>
          <a:ext cx="2288127" cy="19885"/>
        </a:xfrm>
        <a:custGeom>
          <a:avLst/>
          <a:gdLst/>
          <a:ahLst/>
          <a:cxnLst/>
          <a:rect l="0" t="0" r="0" b="0"/>
          <a:pathLst>
            <a:path>
              <a:moveTo>
                <a:pt x="0" y="9942"/>
              </a:moveTo>
              <a:lnTo>
                <a:pt x="2288127" y="994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2545497" y="3531740"/>
        <a:ext cx="114406" cy="114406"/>
      </dsp:txXfrm>
    </dsp:sp>
    <dsp:sp modelId="{0BCA9A7C-0977-47F3-BBF9-AEFB3170401B}">
      <dsp:nvSpPr>
        <dsp:cNvPr id="0" name=""/>
        <dsp:cNvSpPr/>
      </dsp:nvSpPr>
      <dsp:spPr>
        <a:xfrm>
          <a:off x="3735528" y="3381415"/>
          <a:ext cx="1469871" cy="7349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0" i="0" kern="1200" dirty="0"/>
            <a:t>weryfikacja podpisu elektronicznego</a:t>
          </a:r>
          <a:endParaRPr lang="pl-PL" sz="1100" kern="1200" dirty="0"/>
        </a:p>
      </dsp:txBody>
      <dsp:txXfrm>
        <a:off x="3757054" y="3402941"/>
        <a:ext cx="1426819" cy="691883"/>
      </dsp:txXfrm>
    </dsp:sp>
    <dsp:sp modelId="{9F8C5CED-FE06-4C6E-B568-8315AF26D0DB}">
      <dsp:nvSpPr>
        <dsp:cNvPr id="0" name=""/>
        <dsp:cNvSpPr/>
      </dsp:nvSpPr>
      <dsp:spPr>
        <a:xfrm rot="1632801">
          <a:off x="1328871" y="4001588"/>
          <a:ext cx="2547657" cy="19885"/>
        </a:xfrm>
        <a:custGeom>
          <a:avLst/>
          <a:gdLst/>
          <a:ahLst/>
          <a:cxnLst/>
          <a:rect l="0" t="0" r="0" b="0"/>
          <a:pathLst>
            <a:path>
              <a:moveTo>
                <a:pt x="0" y="9942"/>
              </a:moveTo>
              <a:lnTo>
                <a:pt x="2547657" y="994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a:off x="2539008" y="3947839"/>
        <a:ext cx="127382" cy="127382"/>
      </dsp:txXfrm>
    </dsp:sp>
    <dsp:sp modelId="{80770B4D-D69B-4189-B1CE-257E0BEA1247}">
      <dsp:nvSpPr>
        <dsp:cNvPr id="0" name=""/>
        <dsp:cNvSpPr/>
      </dsp:nvSpPr>
      <dsp:spPr>
        <a:xfrm>
          <a:off x="3735528" y="4226591"/>
          <a:ext cx="1469871" cy="7349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0" i="0" kern="1200" dirty="0"/>
            <a:t>tworzenie usług podmiotu publicznego</a:t>
          </a:r>
          <a:endParaRPr lang="pl-PL" sz="1100" kern="1200" dirty="0"/>
        </a:p>
      </dsp:txBody>
      <dsp:txXfrm>
        <a:off x="3757054" y="4248117"/>
        <a:ext cx="1426819" cy="691883"/>
      </dsp:txXfrm>
    </dsp:sp>
    <dsp:sp modelId="{E068190B-AD92-4CF9-BA10-62B42769C6A5}">
      <dsp:nvSpPr>
        <dsp:cNvPr id="0" name=""/>
        <dsp:cNvSpPr/>
      </dsp:nvSpPr>
      <dsp:spPr>
        <a:xfrm rot="2494887">
          <a:off x="1088249" y="4424176"/>
          <a:ext cx="3028900" cy="19885"/>
        </a:xfrm>
        <a:custGeom>
          <a:avLst/>
          <a:gdLst/>
          <a:ahLst/>
          <a:cxnLst/>
          <a:rect l="0" t="0" r="0" b="0"/>
          <a:pathLst>
            <a:path>
              <a:moveTo>
                <a:pt x="0" y="9942"/>
              </a:moveTo>
              <a:lnTo>
                <a:pt x="3028900" y="994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2526977" y="4358396"/>
        <a:ext cx="151445" cy="151445"/>
      </dsp:txXfrm>
    </dsp:sp>
    <dsp:sp modelId="{DE6C360F-BFD2-49AF-898A-887C504226D9}">
      <dsp:nvSpPr>
        <dsp:cNvPr id="0" name=""/>
        <dsp:cNvSpPr/>
      </dsp:nvSpPr>
      <dsp:spPr>
        <a:xfrm>
          <a:off x="3735528" y="5071768"/>
          <a:ext cx="1469871" cy="7349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0" i="0" kern="1200" dirty="0"/>
            <a:t>obsługa płatności elektronicznych</a:t>
          </a:r>
          <a:endParaRPr lang="pl-PL" sz="1100" kern="1200" dirty="0"/>
        </a:p>
      </dsp:txBody>
      <dsp:txXfrm>
        <a:off x="3757054" y="5093294"/>
        <a:ext cx="1426819" cy="691883"/>
      </dsp:txXfrm>
    </dsp:sp>
    <dsp:sp modelId="{14EA22BB-9F35-4D69-90B9-61413025DCEC}">
      <dsp:nvSpPr>
        <dsp:cNvPr id="0" name=""/>
        <dsp:cNvSpPr/>
      </dsp:nvSpPr>
      <dsp:spPr>
        <a:xfrm rot="3094162">
          <a:off x="780163" y="4846765"/>
          <a:ext cx="3645074" cy="19885"/>
        </a:xfrm>
        <a:custGeom>
          <a:avLst/>
          <a:gdLst/>
          <a:ahLst/>
          <a:cxnLst/>
          <a:rect l="0" t="0" r="0" b="0"/>
          <a:pathLst>
            <a:path>
              <a:moveTo>
                <a:pt x="0" y="9942"/>
              </a:moveTo>
              <a:lnTo>
                <a:pt x="3645074" y="994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pl-PL" sz="1300" kern="1200"/>
        </a:p>
      </dsp:txBody>
      <dsp:txXfrm>
        <a:off x="2511573" y="4765580"/>
        <a:ext cx="182253" cy="182253"/>
      </dsp:txXfrm>
    </dsp:sp>
    <dsp:sp modelId="{4A77829F-8EEE-4319-9894-5B0685D007A1}">
      <dsp:nvSpPr>
        <dsp:cNvPr id="0" name=""/>
        <dsp:cNvSpPr/>
      </dsp:nvSpPr>
      <dsp:spPr>
        <a:xfrm>
          <a:off x="3735528" y="5916944"/>
          <a:ext cx="1469871" cy="73493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pl-PL" sz="1100" b="0" i="0" kern="1200" dirty="0"/>
            <a:t>potwierdzanie profilu zaufanego </a:t>
          </a:r>
          <a:r>
            <a:rPr lang="pl-PL" sz="1100" b="0" i="0" kern="1200" dirty="0" err="1"/>
            <a:t>ePUAP</a:t>
          </a:r>
          <a:endParaRPr lang="pl-PL" sz="1100" kern="1200" dirty="0"/>
        </a:p>
      </dsp:txBody>
      <dsp:txXfrm>
        <a:off x="3757054" y="5938470"/>
        <a:ext cx="1426819" cy="6918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918DE8-E9A7-4412-B9D0-7F0DDF7CD5F8}">
      <dsp:nvSpPr>
        <dsp:cNvPr id="0" name=""/>
        <dsp:cNvSpPr/>
      </dsp:nvSpPr>
      <dsp:spPr>
        <a:xfrm>
          <a:off x="1676617" y="1381"/>
          <a:ext cx="3104489" cy="186269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b="1" kern="1200" dirty="0"/>
            <a:t>Publiczna usługa rejestrowanego doręczenia elektronicznego</a:t>
          </a:r>
          <a:endParaRPr lang="en-US" sz="2900" b="1" kern="1200" dirty="0"/>
        </a:p>
      </dsp:txBody>
      <dsp:txXfrm>
        <a:off x="1676617" y="1381"/>
        <a:ext cx="3104489" cy="1862693"/>
      </dsp:txXfrm>
    </dsp:sp>
    <dsp:sp modelId="{78E5E35A-7901-452D-B44F-08B8E4BDC773}">
      <dsp:nvSpPr>
        <dsp:cNvPr id="0" name=""/>
        <dsp:cNvSpPr/>
      </dsp:nvSpPr>
      <dsp:spPr>
        <a:xfrm>
          <a:off x="5091555" y="1381"/>
          <a:ext cx="3104489" cy="1862693"/>
        </a:xfrm>
        <a:prstGeom prst="rect">
          <a:avLst/>
        </a:prstGeom>
        <a:solidFill>
          <a:schemeClr val="accent2">
            <a:hueOff val="-944198"/>
            <a:satOff val="17568"/>
            <a:lumOff val="235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b="1" kern="1200" dirty="0"/>
            <a:t>Publiczna usługa hybrydowa</a:t>
          </a:r>
          <a:endParaRPr lang="en-US" sz="2900" b="1" kern="1200" dirty="0"/>
        </a:p>
      </dsp:txBody>
      <dsp:txXfrm>
        <a:off x="5091555" y="1381"/>
        <a:ext cx="3104489" cy="1862693"/>
      </dsp:txXfrm>
    </dsp:sp>
    <dsp:sp modelId="{A33C51C9-1536-4D48-815A-5A2B7DDE2AF9}">
      <dsp:nvSpPr>
        <dsp:cNvPr id="0" name=""/>
        <dsp:cNvSpPr/>
      </dsp:nvSpPr>
      <dsp:spPr>
        <a:xfrm>
          <a:off x="3384086" y="2174524"/>
          <a:ext cx="3104489" cy="1862693"/>
        </a:xfrm>
        <a:prstGeom prst="rect">
          <a:avLst/>
        </a:prstGeom>
        <a:solidFill>
          <a:schemeClr val="accent2">
            <a:hueOff val="-1888395"/>
            <a:satOff val="35136"/>
            <a:lumOff val="470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b="1" kern="1200" dirty="0"/>
            <a:t>Baza adresów elektronicznych</a:t>
          </a:r>
          <a:endParaRPr lang="en-US" sz="2900" b="1" kern="1200" dirty="0"/>
        </a:p>
      </dsp:txBody>
      <dsp:txXfrm>
        <a:off x="3384086" y="2174524"/>
        <a:ext cx="3104489" cy="18626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CB426F-FF40-4D9C-85FC-168F8DA0667F}">
      <dsp:nvSpPr>
        <dsp:cNvPr id="0" name=""/>
        <dsp:cNvSpPr/>
      </dsp:nvSpPr>
      <dsp:spPr>
        <a:xfrm>
          <a:off x="1646729" y="1401985"/>
          <a:ext cx="3084002" cy="205702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206248" rIns="206248" bIns="206248" numCol="1" spcCol="1270" anchor="ctr" anchorCtr="0">
          <a:noAutofit/>
        </a:bodyPr>
        <a:lstStyle/>
        <a:p>
          <a:pPr marL="0" lvl="0" indent="0" algn="l" defTabSz="1289050">
            <a:lnSpc>
              <a:spcPct val="90000"/>
            </a:lnSpc>
            <a:spcBef>
              <a:spcPct val="0"/>
            </a:spcBef>
            <a:spcAft>
              <a:spcPct val="35000"/>
            </a:spcAft>
            <a:buNone/>
          </a:pPr>
          <a:r>
            <a:rPr lang="pl-PL" sz="2900" kern="1200" dirty="0"/>
            <a:t>Podmioty niepubliczne mające wpis do KRS</a:t>
          </a:r>
          <a:endParaRPr lang="en-US" sz="2900" kern="1200" dirty="0"/>
        </a:p>
      </dsp:txBody>
      <dsp:txXfrm>
        <a:off x="2140169" y="1401985"/>
        <a:ext cx="2590561" cy="2057029"/>
      </dsp:txXfrm>
    </dsp:sp>
    <dsp:sp modelId="{5B80CAEB-8F06-4DF1-9F9D-F18C72ADECDD}">
      <dsp:nvSpPr>
        <dsp:cNvPr id="0" name=""/>
        <dsp:cNvSpPr/>
      </dsp:nvSpPr>
      <dsp:spPr>
        <a:xfrm>
          <a:off x="1928" y="579585"/>
          <a:ext cx="2056001" cy="205600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r>
            <a:rPr lang="pl-PL" sz="2500" kern="1200" dirty="0"/>
            <a:t>05.07.2022</a:t>
          </a:r>
          <a:endParaRPr lang="en-US" sz="2500" kern="1200" dirty="0"/>
        </a:p>
      </dsp:txBody>
      <dsp:txXfrm>
        <a:off x="303022" y="880679"/>
        <a:ext cx="1453813" cy="1453813"/>
      </dsp:txXfrm>
    </dsp:sp>
    <dsp:sp modelId="{D1D76776-EC2B-4206-A42C-13EAC60A5813}">
      <dsp:nvSpPr>
        <dsp:cNvPr id="0" name=""/>
        <dsp:cNvSpPr/>
      </dsp:nvSpPr>
      <dsp:spPr>
        <a:xfrm>
          <a:off x="6786732" y="1401985"/>
          <a:ext cx="3084002" cy="205702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206248" rIns="206248" bIns="206248" numCol="1" spcCol="1270" anchor="ctr" anchorCtr="0">
          <a:noAutofit/>
        </a:bodyPr>
        <a:lstStyle/>
        <a:p>
          <a:pPr marL="0" lvl="0" indent="0" algn="l" defTabSz="1289050">
            <a:lnSpc>
              <a:spcPct val="90000"/>
            </a:lnSpc>
            <a:spcBef>
              <a:spcPct val="0"/>
            </a:spcBef>
            <a:spcAft>
              <a:spcPct val="35000"/>
            </a:spcAft>
            <a:buNone/>
          </a:pPr>
          <a:r>
            <a:rPr lang="pl-PL" sz="2900" kern="1200" dirty="0"/>
            <a:t>Podmiot niepubliczne mające wpis do CEIDG</a:t>
          </a:r>
          <a:endParaRPr lang="en-US" sz="2900" kern="1200" dirty="0"/>
        </a:p>
      </dsp:txBody>
      <dsp:txXfrm>
        <a:off x="7280173" y="1401985"/>
        <a:ext cx="2590561" cy="2057029"/>
      </dsp:txXfrm>
    </dsp:sp>
    <dsp:sp modelId="{CCF05FBD-B182-41F1-9FC2-A8B5AF626D61}">
      <dsp:nvSpPr>
        <dsp:cNvPr id="0" name=""/>
        <dsp:cNvSpPr/>
      </dsp:nvSpPr>
      <dsp:spPr>
        <a:xfrm>
          <a:off x="5141931" y="579585"/>
          <a:ext cx="2056001" cy="205600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r>
            <a:rPr lang="pl-PL" sz="2500" kern="1200" dirty="0"/>
            <a:t>30.09.2026</a:t>
          </a:r>
          <a:endParaRPr lang="en-US" sz="2500" kern="1200" dirty="0"/>
        </a:p>
      </dsp:txBody>
      <dsp:txXfrm>
        <a:off x="5443025" y="880679"/>
        <a:ext cx="1453813" cy="14538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060744-F365-45D9-B542-6010EDF0E439}">
      <dsp:nvSpPr>
        <dsp:cNvPr id="0" name=""/>
        <dsp:cNvSpPr/>
      </dsp:nvSpPr>
      <dsp:spPr>
        <a:xfrm>
          <a:off x="2892" y="527795"/>
          <a:ext cx="2294622" cy="137677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E-SĄD –Sąd Rejonowy Lublin Zachód VI Wydział Cywilny</a:t>
          </a:r>
          <a:endParaRPr lang="en-US" sz="2100" kern="1200" dirty="0"/>
        </a:p>
      </dsp:txBody>
      <dsp:txXfrm>
        <a:off x="2892" y="527795"/>
        <a:ext cx="2294622" cy="1376773"/>
      </dsp:txXfrm>
    </dsp:sp>
    <dsp:sp modelId="{DCF66EAB-D196-4BB4-8D33-8D34061D4B4A}">
      <dsp:nvSpPr>
        <dsp:cNvPr id="0" name=""/>
        <dsp:cNvSpPr/>
      </dsp:nvSpPr>
      <dsp:spPr>
        <a:xfrm>
          <a:off x="2526977" y="527795"/>
          <a:ext cx="2294622" cy="137677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E-protokół</a:t>
          </a:r>
          <a:endParaRPr lang="en-US" sz="2100" kern="1200" dirty="0"/>
        </a:p>
      </dsp:txBody>
      <dsp:txXfrm>
        <a:off x="2526977" y="527795"/>
        <a:ext cx="2294622" cy="1376773"/>
      </dsp:txXfrm>
    </dsp:sp>
    <dsp:sp modelId="{4FE43FD4-F925-4711-ADE7-1FC72486B9C1}">
      <dsp:nvSpPr>
        <dsp:cNvPr id="0" name=""/>
        <dsp:cNvSpPr/>
      </dsp:nvSpPr>
      <dsp:spPr>
        <a:xfrm>
          <a:off x="5051062" y="527795"/>
          <a:ext cx="2294622" cy="137677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Doręczenia elektroniczne – COVID 19</a:t>
          </a:r>
          <a:endParaRPr lang="en-US" sz="2100" kern="1200" dirty="0"/>
        </a:p>
      </dsp:txBody>
      <dsp:txXfrm>
        <a:off x="5051062" y="527795"/>
        <a:ext cx="2294622" cy="1376773"/>
      </dsp:txXfrm>
    </dsp:sp>
    <dsp:sp modelId="{02F2D89B-9EBC-48B9-8A59-2B93FF3A0F26}">
      <dsp:nvSpPr>
        <dsp:cNvPr id="0" name=""/>
        <dsp:cNvSpPr/>
      </dsp:nvSpPr>
      <dsp:spPr>
        <a:xfrm>
          <a:off x="7575147" y="527795"/>
          <a:ext cx="2294622" cy="137677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Składanie pism procesowych elektronicznie</a:t>
          </a:r>
          <a:endParaRPr lang="en-US" sz="2100" kern="1200" dirty="0"/>
        </a:p>
      </dsp:txBody>
      <dsp:txXfrm>
        <a:off x="7575147" y="527795"/>
        <a:ext cx="2294622" cy="1376773"/>
      </dsp:txXfrm>
    </dsp:sp>
    <dsp:sp modelId="{7082A332-0905-4CF4-A9AC-BA2BA73C8EDC}">
      <dsp:nvSpPr>
        <dsp:cNvPr id="0" name=""/>
        <dsp:cNvSpPr/>
      </dsp:nvSpPr>
      <dsp:spPr>
        <a:xfrm>
          <a:off x="2892" y="2134031"/>
          <a:ext cx="2294622" cy="137677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Rozprawy zdalne</a:t>
          </a:r>
          <a:endParaRPr lang="en-US" sz="2100" kern="1200" dirty="0"/>
        </a:p>
      </dsp:txBody>
      <dsp:txXfrm>
        <a:off x="2892" y="2134031"/>
        <a:ext cx="2294622" cy="1376773"/>
      </dsp:txXfrm>
    </dsp:sp>
    <dsp:sp modelId="{1BDE928F-9DC8-4994-A0BE-D24F4A568820}">
      <dsp:nvSpPr>
        <dsp:cNvPr id="0" name=""/>
        <dsp:cNvSpPr/>
      </dsp:nvSpPr>
      <dsp:spPr>
        <a:xfrm>
          <a:off x="2526977" y="2134031"/>
          <a:ext cx="2294622" cy="137677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Informatyzacja postępowania egzekucyjnego</a:t>
          </a:r>
          <a:endParaRPr lang="en-US" sz="2100" kern="1200" dirty="0"/>
        </a:p>
      </dsp:txBody>
      <dsp:txXfrm>
        <a:off x="2526977" y="2134031"/>
        <a:ext cx="2294622" cy="1376773"/>
      </dsp:txXfrm>
    </dsp:sp>
    <dsp:sp modelId="{346E477E-36FC-41A4-A159-73800A8270BE}">
      <dsp:nvSpPr>
        <dsp:cNvPr id="0" name=""/>
        <dsp:cNvSpPr/>
      </dsp:nvSpPr>
      <dsp:spPr>
        <a:xfrm>
          <a:off x="5051062" y="2134031"/>
          <a:ext cx="2294622" cy="137677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Informatyzacja postępowania upadłościowego</a:t>
          </a:r>
          <a:endParaRPr lang="en-US" sz="2100" kern="1200" dirty="0"/>
        </a:p>
      </dsp:txBody>
      <dsp:txXfrm>
        <a:off x="5051062" y="2134031"/>
        <a:ext cx="2294622" cy="1376773"/>
      </dsp:txXfrm>
    </dsp:sp>
    <dsp:sp modelId="{8E15185D-3AC4-4DAF-8570-86562776B748}">
      <dsp:nvSpPr>
        <dsp:cNvPr id="0" name=""/>
        <dsp:cNvSpPr/>
      </dsp:nvSpPr>
      <dsp:spPr>
        <a:xfrm>
          <a:off x="7575147" y="2134031"/>
          <a:ext cx="2294622" cy="137677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Informatyzacja postępowania rejestrowego</a:t>
          </a:r>
          <a:endParaRPr lang="en-US" sz="2100" kern="1200" dirty="0"/>
        </a:p>
      </dsp:txBody>
      <dsp:txXfrm>
        <a:off x="7575147" y="2134031"/>
        <a:ext cx="2294622" cy="13767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F20A3B-2186-441E-B2B2-74555C07D50A}" type="datetimeFigureOut">
              <a:rPr lang="pl-PL" smtClean="0"/>
              <a:t>17.12.2023</a:t>
            </a:fld>
            <a:endParaRPr lang="pl-PL"/>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pl-PL"/>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D7E390E-BF56-47D0-B846-13F69317BDD8}" type="slidenum">
              <a:rPr lang="pl-PL" smtClean="0"/>
              <a:t>‹#›</a:t>
            </a:fld>
            <a:endParaRPr lang="pl-PL"/>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0614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4F20A3B-2186-441E-B2B2-74555C07D50A}" type="datetimeFigureOut">
              <a:rPr lang="pl-PL" smtClean="0"/>
              <a:t>17.12.2023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D7E390E-BF56-47D0-B846-13F69317BDD8}" type="slidenum">
              <a:rPr lang="pl-PL" smtClean="0"/>
              <a:t>‹#›</a:t>
            </a:fld>
            <a:endParaRPr lang="pl-PL"/>
          </a:p>
        </p:txBody>
      </p:sp>
    </p:spTree>
    <p:extLst>
      <p:ext uri="{BB962C8B-B14F-4D97-AF65-F5344CB8AC3E}">
        <p14:creationId xmlns:p14="http://schemas.microsoft.com/office/powerpoint/2010/main" val="1763480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4F20A3B-2186-441E-B2B2-74555C07D50A}" type="datetimeFigureOut">
              <a:rPr lang="pl-PL" smtClean="0"/>
              <a:t>17.12.2023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D7E390E-BF56-47D0-B846-13F69317BDD8}" type="slidenum">
              <a:rPr lang="pl-PL" smtClean="0"/>
              <a:t>‹#›</a:t>
            </a:fld>
            <a:endParaRPr lang="pl-PL"/>
          </a:p>
        </p:txBody>
      </p:sp>
    </p:spTree>
    <p:extLst>
      <p:ext uri="{BB962C8B-B14F-4D97-AF65-F5344CB8AC3E}">
        <p14:creationId xmlns:p14="http://schemas.microsoft.com/office/powerpoint/2010/main" val="3672156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1F77AF1-877A-484F-9872-DB6D9403C03B}" type="datetimeFigureOut">
              <a:rPr lang="en-US" smtClean="0"/>
              <a:t>12/17/2023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9C83C7-2AE7-401D-8201-4F2EF6494504}" type="slidenum">
              <a:rPr lang="en-US" smtClean="0"/>
              <a:t>‹#›</a:t>
            </a:fld>
            <a:endParaRPr lang="en-US"/>
          </a:p>
        </p:txBody>
      </p:sp>
    </p:spTree>
    <p:extLst>
      <p:ext uri="{BB962C8B-B14F-4D97-AF65-F5344CB8AC3E}">
        <p14:creationId xmlns:p14="http://schemas.microsoft.com/office/powerpoint/2010/main" val="3178523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pl-PL"/>
              <a:t>Kliknij, aby edytować styl</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24F20A3B-2186-441E-B2B2-74555C07D50A}" type="datetimeFigureOut">
              <a:rPr lang="pl-PL" smtClean="0"/>
              <a:t>17.12.2023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D7E390E-BF56-47D0-B846-13F69317BDD8}" type="slidenum">
              <a:rPr lang="pl-PL" smtClean="0"/>
              <a:t>‹#›</a:t>
            </a:fld>
            <a:endParaRPr lang="pl-PL"/>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8200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24F20A3B-2186-441E-B2B2-74555C07D50A}" type="datetimeFigureOut">
              <a:rPr lang="pl-PL" smtClean="0"/>
              <a:t>17.12.2023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D7E390E-BF56-47D0-B846-13F69317BDD8}" type="slidenum">
              <a:rPr lang="pl-PL" smtClean="0"/>
              <a:t>‹#›</a:t>
            </a:fld>
            <a:endParaRPr lang="pl-PL"/>
          </a:p>
        </p:txBody>
      </p:sp>
    </p:spTree>
    <p:extLst>
      <p:ext uri="{BB962C8B-B14F-4D97-AF65-F5344CB8AC3E}">
        <p14:creationId xmlns:p14="http://schemas.microsoft.com/office/powerpoint/2010/main" val="4292834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24F20A3B-2186-441E-B2B2-74555C07D50A}" type="datetimeFigureOut">
              <a:rPr lang="pl-PL" smtClean="0"/>
              <a:t>17.12.2023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D7E390E-BF56-47D0-B846-13F69317BDD8}" type="slidenum">
              <a:rPr lang="pl-PL" smtClean="0"/>
              <a:t>‹#›</a:t>
            </a:fld>
            <a:endParaRPr lang="pl-PL"/>
          </a:p>
        </p:txBody>
      </p:sp>
    </p:spTree>
    <p:extLst>
      <p:ext uri="{BB962C8B-B14F-4D97-AF65-F5344CB8AC3E}">
        <p14:creationId xmlns:p14="http://schemas.microsoft.com/office/powerpoint/2010/main" val="3441097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24F20A3B-2186-441E-B2B2-74555C07D50A}" type="datetimeFigureOut">
              <a:rPr lang="pl-PL" smtClean="0"/>
              <a:t>17.12.2023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D7E390E-BF56-47D0-B846-13F69317BDD8}" type="slidenum">
              <a:rPr lang="pl-PL" smtClean="0"/>
              <a:t>‹#›</a:t>
            </a:fld>
            <a:endParaRPr lang="pl-PL"/>
          </a:p>
        </p:txBody>
      </p:sp>
    </p:spTree>
    <p:extLst>
      <p:ext uri="{BB962C8B-B14F-4D97-AF65-F5344CB8AC3E}">
        <p14:creationId xmlns:p14="http://schemas.microsoft.com/office/powerpoint/2010/main" val="409298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F20A3B-2186-441E-B2B2-74555C07D50A}" type="datetimeFigureOut">
              <a:rPr lang="pl-PL" smtClean="0"/>
              <a:t>17.12.2023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D7E390E-BF56-47D0-B846-13F69317BDD8}" type="slidenum">
              <a:rPr lang="pl-PL" smtClean="0"/>
              <a:t>‹#›</a:t>
            </a:fld>
            <a:endParaRPr lang="pl-PL"/>
          </a:p>
        </p:txBody>
      </p:sp>
    </p:spTree>
    <p:extLst>
      <p:ext uri="{BB962C8B-B14F-4D97-AF65-F5344CB8AC3E}">
        <p14:creationId xmlns:p14="http://schemas.microsoft.com/office/powerpoint/2010/main" val="3768843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pl-PL"/>
              <a:t>Kliknij, aby edytować styl</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24F20A3B-2186-441E-B2B2-74555C07D50A}" type="datetimeFigureOut">
              <a:rPr lang="pl-PL" smtClean="0"/>
              <a:t>17.12.2023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D7E390E-BF56-47D0-B846-13F69317BDD8}" type="slidenum">
              <a:rPr lang="pl-PL" smtClean="0"/>
              <a:t>‹#›</a:t>
            </a:fld>
            <a:endParaRPr lang="pl-PL"/>
          </a:p>
        </p:txBody>
      </p:sp>
    </p:spTree>
    <p:extLst>
      <p:ext uri="{BB962C8B-B14F-4D97-AF65-F5344CB8AC3E}">
        <p14:creationId xmlns:p14="http://schemas.microsoft.com/office/powerpoint/2010/main" val="451259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pl-PL"/>
              <a:t>Kliknij, aby edytować styl</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24F20A3B-2186-441E-B2B2-74555C07D50A}" type="datetimeFigureOut">
              <a:rPr lang="pl-PL" smtClean="0"/>
              <a:t>17.12.2023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D7E390E-BF56-47D0-B846-13F69317BDD8}" type="slidenum">
              <a:rPr lang="pl-PL" smtClean="0"/>
              <a:t>‹#›</a:t>
            </a:fld>
            <a:endParaRPr lang="pl-PL"/>
          </a:p>
        </p:txBody>
      </p:sp>
    </p:spTree>
    <p:extLst>
      <p:ext uri="{BB962C8B-B14F-4D97-AF65-F5344CB8AC3E}">
        <p14:creationId xmlns:p14="http://schemas.microsoft.com/office/powerpoint/2010/main" val="261411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72345051-2045-45DA-935E-2E3CA1A69ADC}" type="datetimeFigureOut">
              <a:rPr lang="en-US" smtClean="0"/>
              <a:t>12/17/2023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2568439601"/>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hyperlink" Target="https://www.gov.pl/web/gov/zaloz-profil-zaufan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gov.pl/web/e-dowod/profil-osobist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puap.gov.pl/wps/portal/E2_OePUAP" TargetMode="External"/><Relationship Id="rId2" Type="http://schemas.openxmlformats.org/officeDocument/2006/relationships/hyperlink" Target="http://www.e-mentor.edu.pl/artykul/index/numer/45/id/942"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4.xml"/><Relationship Id="rId7" Type="http://schemas.openxmlformats.org/officeDocument/2006/relationships/hyperlink" Target="https://epuap.gov.pl/wps/portal/E2_OePUAP" TargetMode="Externa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hyperlink" Target="https://new.autenti.com/e-podpis-lp?gclid=Cj0KCQiAy579BRCPARIsAB6QoIZAmbDc0sUNZPiqMFVD0-dEqMm_0fSY7n7UWr1KR11xFsuJZoFHlQEaAokUEALw_wcB" TargetMode="External"/><Relationship Id="rId2" Type="http://schemas.openxmlformats.org/officeDocument/2006/relationships/hyperlink" Target="https://www.elektronicznypodpis.pl/zastosowani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7D1C6-82F3-46FB-AA42-0215B066A190}"/>
              </a:ext>
            </a:extLst>
          </p:cNvPr>
          <p:cNvSpPr>
            <a:spLocks noGrp="1"/>
          </p:cNvSpPr>
          <p:nvPr>
            <p:ph type="ctrTitle"/>
          </p:nvPr>
        </p:nvSpPr>
        <p:spPr/>
        <p:txBody>
          <a:bodyPr>
            <a:noAutofit/>
          </a:bodyPr>
          <a:lstStyle/>
          <a:p>
            <a:pPr algn="just"/>
            <a:r>
              <a:rPr lang="pl-PL" sz="5400" dirty="0"/>
              <a:t>Prawne i administracyjne aspekty informatyzacji</a:t>
            </a:r>
            <a:endParaRPr lang="en-US" sz="5400" dirty="0"/>
          </a:p>
        </p:txBody>
      </p:sp>
      <p:sp>
        <p:nvSpPr>
          <p:cNvPr id="3" name="Podtytuł 2">
            <a:extLst>
              <a:ext uri="{FF2B5EF4-FFF2-40B4-BE49-F238E27FC236}">
                <a16:creationId xmlns:a16="http://schemas.microsoft.com/office/drawing/2014/main" id="{0CA1B539-F7E9-439D-BEFC-D42E99AF3658}"/>
              </a:ext>
            </a:extLst>
          </p:cNvPr>
          <p:cNvSpPr>
            <a:spLocks noGrp="1"/>
          </p:cNvSpPr>
          <p:nvPr>
            <p:ph type="subTitle" idx="1"/>
          </p:nvPr>
        </p:nvSpPr>
        <p:spPr/>
        <p:txBody>
          <a:bodyPr/>
          <a:lstStyle/>
          <a:p>
            <a:r>
              <a:rPr lang="pl-PL" dirty="0"/>
              <a:t>Mgr Krystyna Rogala</a:t>
            </a:r>
            <a:endParaRPr lang="en-US" dirty="0"/>
          </a:p>
        </p:txBody>
      </p:sp>
    </p:spTree>
    <p:extLst>
      <p:ext uri="{BB962C8B-B14F-4D97-AF65-F5344CB8AC3E}">
        <p14:creationId xmlns:p14="http://schemas.microsoft.com/office/powerpoint/2010/main" val="2361259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17B5C0-3491-4A6E-AA22-F22EC6A1C16A}"/>
              </a:ext>
            </a:extLst>
          </p:cNvPr>
          <p:cNvSpPr>
            <a:spLocks noGrp="1"/>
          </p:cNvSpPr>
          <p:nvPr>
            <p:ph type="title"/>
          </p:nvPr>
        </p:nvSpPr>
        <p:spPr>
          <a:xfrm>
            <a:off x="677333" y="609600"/>
            <a:ext cx="10776729" cy="1320800"/>
          </a:xfrm>
        </p:spPr>
        <p:txBody>
          <a:bodyPr>
            <a:normAutofit fontScale="90000"/>
          </a:bodyPr>
          <a:lstStyle/>
          <a:p>
            <a:pPr algn="just"/>
            <a:r>
              <a:rPr lang="pl-PL" dirty="0">
                <a:solidFill>
                  <a:schemeClr val="tx1">
                    <a:lumMod val="75000"/>
                    <a:lumOff val="25000"/>
                  </a:schemeClr>
                </a:solidFill>
              </a:rPr>
              <a:t>Ustawa z 17.02.2005 r. o informatyzacji działalności podmiotów realizujących zadania publiczne</a:t>
            </a:r>
          </a:p>
        </p:txBody>
      </p:sp>
      <p:sp>
        <p:nvSpPr>
          <p:cNvPr id="3" name="Symbol zastępczy zawartości 2">
            <a:extLst>
              <a:ext uri="{FF2B5EF4-FFF2-40B4-BE49-F238E27FC236}">
                <a16:creationId xmlns:a16="http://schemas.microsoft.com/office/drawing/2014/main" id="{F5D96D63-E143-45BB-ACE5-EB170FBB91DF}"/>
              </a:ext>
            </a:extLst>
          </p:cNvPr>
          <p:cNvSpPr>
            <a:spLocks noGrp="1"/>
          </p:cNvSpPr>
          <p:nvPr>
            <p:ph idx="1"/>
          </p:nvPr>
        </p:nvSpPr>
        <p:spPr>
          <a:xfrm>
            <a:off x="807897" y="2445158"/>
            <a:ext cx="10515600" cy="4667250"/>
          </a:xfrm>
        </p:spPr>
        <p:txBody>
          <a:bodyPr>
            <a:normAutofit/>
          </a:bodyPr>
          <a:lstStyle/>
          <a:p>
            <a:r>
              <a:rPr lang="pl-PL" dirty="0"/>
              <a:t>Art.  1.  [Zakres przedmiotowy </a:t>
            </a:r>
            <a:r>
              <a:rPr lang="pl-PL" i="1" dirty="0"/>
              <a:t>ustawy</a:t>
            </a:r>
            <a:r>
              <a:rPr lang="pl-PL" dirty="0"/>
              <a:t>] </a:t>
            </a:r>
            <a:r>
              <a:rPr lang="pl-PL" i="1" dirty="0"/>
              <a:t>Ustawa</a:t>
            </a:r>
            <a:r>
              <a:rPr lang="pl-PL" dirty="0"/>
              <a:t> określa zasady:</a:t>
            </a:r>
          </a:p>
          <a:p>
            <a:r>
              <a:rPr lang="pl-PL" dirty="0"/>
              <a:t>[…]</a:t>
            </a:r>
          </a:p>
          <a:p>
            <a:r>
              <a:rPr lang="pl-PL" dirty="0"/>
              <a:t>8) funkcjonowania elektronicznej platformy usług administracji publicznej, zwanej dalej "</a:t>
            </a:r>
            <a:r>
              <a:rPr lang="pl-PL" dirty="0" err="1"/>
              <a:t>ePUAP</a:t>
            </a:r>
            <a:r>
              <a:rPr lang="pl-PL" dirty="0"/>
              <a:t>",</a:t>
            </a:r>
          </a:p>
          <a:p>
            <a:r>
              <a:rPr lang="pl-PL" dirty="0"/>
              <a:t>[…]</a:t>
            </a:r>
          </a:p>
          <a:p>
            <a:r>
              <a:rPr lang="pl-PL" dirty="0"/>
              <a:t>9a) funkcjonowania publicznego systemu identyfikacji elektronicznej,</a:t>
            </a:r>
          </a:p>
          <a:p>
            <a:r>
              <a:rPr lang="pl-PL" dirty="0"/>
              <a:t>9b) świadczenia usługi podpisu zaufanego</a:t>
            </a:r>
          </a:p>
        </p:txBody>
      </p:sp>
    </p:spTree>
    <p:extLst>
      <p:ext uri="{BB962C8B-B14F-4D97-AF65-F5344CB8AC3E}">
        <p14:creationId xmlns:p14="http://schemas.microsoft.com/office/powerpoint/2010/main" val="3948330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Profil Zaufany ePUAP - Gmina i Miasto Proszowice">
            <a:extLst>
              <a:ext uri="{FF2B5EF4-FFF2-40B4-BE49-F238E27FC236}">
                <a16:creationId xmlns:a16="http://schemas.microsoft.com/office/drawing/2014/main" id="{05DA4CC9-5371-4FEE-AEF4-935F553C1B2D}"/>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2684" b="8862"/>
          <a:stretch/>
        </p:blipFill>
        <p:spPr bwMode="auto">
          <a:xfrm>
            <a:off x="541441" y="902369"/>
            <a:ext cx="11431458" cy="4701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8281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CC5A16-8664-4B23-9C08-18C14D4BCF37}"/>
              </a:ext>
            </a:extLst>
          </p:cNvPr>
          <p:cNvSpPr>
            <a:spLocks noGrp="1"/>
          </p:cNvSpPr>
          <p:nvPr>
            <p:ph type="title"/>
          </p:nvPr>
        </p:nvSpPr>
        <p:spPr/>
        <p:txBody>
          <a:bodyPr/>
          <a:lstStyle/>
          <a:p>
            <a:r>
              <a:rPr lang="pl-PL" dirty="0"/>
              <a:t>Profil zaufany</a:t>
            </a:r>
          </a:p>
        </p:txBody>
      </p:sp>
      <p:sp>
        <p:nvSpPr>
          <p:cNvPr id="3" name="Symbol zastępczy zawartości 2">
            <a:extLst>
              <a:ext uri="{FF2B5EF4-FFF2-40B4-BE49-F238E27FC236}">
                <a16:creationId xmlns:a16="http://schemas.microsoft.com/office/drawing/2014/main" id="{A75BCD66-6834-4002-9131-6B1929626EA9}"/>
              </a:ext>
            </a:extLst>
          </p:cNvPr>
          <p:cNvSpPr>
            <a:spLocks noGrp="1"/>
          </p:cNvSpPr>
          <p:nvPr>
            <p:ph idx="1"/>
          </p:nvPr>
        </p:nvSpPr>
        <p:spPr>
          <a:xfrm>
            <a:off x="412639" y="1631200"/>
            <a:ext cx="4496986" cy="5010900"/>
          </a:xfrm>
        </p:spPr>
        <p:txBody>
          <a:bodyPr>
            <a:normAutofit/>
          </a:bodyPr>
          <a:lstStyle/>
          <a:p>
            <a:pPr marL="0" indent="0" algn="just">
              <a:buNone/>
            </a:pPr>
            <a:r>
              <a:rPr lang="pl-PL" dirty="0"/>
              <a:t>Narzędzie służące do potwierdzania tożsamości obywatela przez Internet we wszystkich kontaktach z organami administracji publicznej. </a:t>
            </a:r>
          </a:p>
          <a:p>
            <a:pPr marL="0" indent="0" algn="just">
              <a:buNone/>
            </a:pPr>
            <a:r>
              <a:rPr lang="pl-PL" dirty="0"/>
              <a:t>„</a:t>
            </a:r>
            <a:r>
              <a:rPr lang="pl-PL" i="1" dirty="0"/>
              <a:t>Rządowy podpis elektroniczny” - </a:t>
            </a:r>
            <a:r>
              <a:rPr lang="pl-PL" sz="1800" dirty="0">
                <a:effectLst/>
                <a:latin typeface="+mj-lt"/>
                <a:ea typeface="Times New Roman" panose="02020603050405020304" pitchFamily="18" charset="0"/>
              </a:rPr>
              <a:t>rodzaj podpisu elektronicznego, którego autentyczność i integralność są zapewniane przy użyciu pieczęci elektronicznej ministra właściwego do spraw informatyzacji, zawierający dane identyfikujące osobę fizyczną posiadającą profil zaufany lub profil osobisty, identyfikator środka identyfikacji elektronicznej, przy użyciu którego został złożony oraz czas jego złożenia. </a:t>
            </a:r>
          </a:p>
        </p:txBody>
      </p:sp>
      <p:graphicFrame>
        <p:nvGraphicFramePr>
          <p:cNvPr id="7" name="Diagram 6">
            <a:extLst>
              <a:ext uri="{FF2B5EF4-FFF2-40B4-BE49-F238E27FC236}">
                <a16:creationId xmlns:a16="http://schemas.microsoft.com/office/drawing/2014/main" id="{09CBC192-3ABC-454D-8B91-DB16963A633F}"/>
              </a:ext>
            </a:extLst>
          </p:cNvPr>
          <p:cNvGraphicFramePr/>
          <p:nvPr>
            <p:extLst>
              <p:ext uri="{D42A27DB-BD31-4B8C-83A1-F6EECF244321}">
                <p14:modId xmlns:p14="http://schemas.microsoft.com/office/powerpoint/2010/main" val="2780692289"/>
              </p:ext>
            </p:extLst>
          </p:nvPr>
        </p:nvGraphicFramePr>
        <p:xfrm>
          <a:off x="3293924" y="1237500"/>
          <a:ext cx="9606149" cy="5010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9730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4B6774-D520-4AB6-A79F-A9D418D4A50C}"/>
              </a:ext>
            </a:extLst>
          </p:cNvPr>
          <p:cNvSpPr>
            <a:spLocks noGrp="1"/>
          </p:cNvSpPr>
          <p:nvPr>
            <p:ph type="title"/>
          </p:nvPr>
        </p:nvSpPr>
        <p:spPr>
          <a:xfrm>
            <a:off x="677333" y="482991"/>
            <a:ext cx="9875520" cy="1356360"/>
          </a:xfrm>
        </p:spPr>
        <p:txBody>
          <a:bodyPr/>
          <a:lstStyle/>
          <a:p>
            <a:r>
              <a:rPr lang="pl-PL" dirty="0"/>
              <a:t>Jak założyć profil zaufany? </a:t>
            </a:r>
          </a:p>
        </p:txBody>
      </p:sp>
      <p:sp>
        <p:nvSpPr>
          <p:cNvPr id="3" name="Symbol zastępczy zawartości 2">
            <a:extLst>
              <a:ext uri="{FF2B5EF4-FFF2-40B4-BE49-F238E27FC236}">
                <a16:creationId xmlns:a16="http://schemas.microsoft.com/office/drawing/2014/main" id="{A03C3F1A-6E82-4419-A5B9-8B3F0B27F051}"/>
              </a:ext>
            </a:extLst>
          </p:cNvPr>
          <p:cNvSpPr>
            <a:spLocks noGrp="1"/>
          </p:cNvSpPr>
          <p:nvPr>
            <p:ph idx="1"/>
          </p:nvPr>
        </p:nvSpPr>
        <p:spPr>
          <a:xfrm>
            <a:off x="677333" y="1839351"/>
            <a:ext cx="9212255" cy="5064369"/>
          </a:xfrm>
        </p:spPr>
        <p:txBody>
          <a:bodyPr>
            <a:normAutofit/>
          </a:bodyPr>
          <a:lstStyle/>
          <a:p>
            <a:pPr algn="just"/>
            <a:r>
              <a:rPr lang="pl-PL" sz="2000" dirty="0"/>
              <a:t>1 KROK – ZŁOŻENIE WNIOSKU </a:t>
            </a:r>
          </a:p>
          <a:p>
            <a:pPr marL="0" indent="0" algn="just">
              <a:buNone/>
            </a:pPr>
            <a:r>
              <a:rPr lang="pl-PL" sz="2000" dirty="0">
                <a:hlinkClick r:id="rId2"/>
              </a:rPr>
              <a:t>https://www.gov.pl/web/gov/zaloz-profil-zaufany</a:t>
            </a:r>
            <a:endParaRPr lang="pl-PL" sz="2000" dirty="0"/>
          </a:p>
          <a:p>
            <a:pPr marL="0" indent="0" algn="just">
              <a:buNone/>
            </a:pPr>
            <a:endParaRPr lang="pl-PL" sz="2000" dirty="0"/>
          </a:p>
          <a:p>
            <a:pPr algn="just"/>
            <a:r>
              <a:rPr lang="pl-PL" sz="2000" dirty="0"/>
              <a:t>2 KROK - Weryfikacja danych zawartych we wniosku o wydanie profilu zaufanego ze stanem faktycznym może nastąpić: </a:t>
            </a:r>
          </a:p>
          <a:p>
            <a:pPr lvl="1" algn="just"/>
            <a:r>
              <a:rPr lang="pl-PL" sz="1800" dirty="0"/>
              <a:t>W punkcie potwierdzającym profil zaufany na podstawie dowodu osobistego, paszportu, albo innego dokumentu tożsamości np. naczelnik urzędu skarbowego, ZUS, NFZ, inne podmioty np. operator pocztowy za zgodą ministra wł. ds. informatyzacji</a:t>
            </a:r>
          </a:p>
          <a:p>
            <a:pPr lvl="1" algn="just"/>
            <a:r>
              <a:rPr lang="pl-PL" sz="1800" dirty="0"/>
              <a:t>Przy użyciu kwalifikowanego podpisu elektronicznego </a:t>
            </a:r>
          </a:p>
          <a:p>
            <a:pPr lvl="1" algn="just"/>
            <a:r>
              <a:rPr lang="pl-PL" sz="1800" dirty="0"/>
              <a:t>Przy użyciu środka identyfikacji elektronicznej w systemie banku krajowego </a:t>
            </a:r>
          </a:p>
          <a:p>
            <a:pPr lvl="1" algn="just"/>
            <a:r>
              <a:rPr lang="pl-PL" sz="1800" dirty="0"/>
              <a:t>Przy wykorzystaniu profilu osobistego</a:t>
            </a:r>
          </a:p>
        </p:txBody>
      </p:sp>
    </p:spTree>
    <p:extLst>
      <p:ext uri="{BB962C8B-B14F-4D97-AF65-F5344CB8AC3E}">
        <p14:creationId xmlns:p14="http://schemas.microsoft.com/office/powerpoint/2010/main" val="1613060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2FE4A2-1F31-4A4B-BCAD-40115DA1B089}"/>
              </a:ext>
            </a:extLst>
          </p:cNvPr>
          <p:cNvSpPr>
            <a:spLocks noGrp="1"/>
          </p:cNvSpPr>
          <p:nvPr>
            <p:ph type="title"/>
          </p:nvPr>
        </p:nvSpPr>
        <p:spPr>
          <a:xfrm>
            <a:off x="677333" y="187570"/>
            <a:ext cx="10984783" cy="1320800"/>
          </a:xfrm>
        </p:spPr>
        <p:txBody>
          <a:bodyPr/>
          <a:lstStyle/>
          <a:p>
            <a:pPr algn="ctr"/>
            <a:r>
              <a:rPr lang="pl-PL" dirty="0"/>
              <a:t>TYMCZASOWY PROFIL ZAUFANY </a:t>
            </a:r>
            <a:br>
              <a:rPr lang="pl-PL" dirty="0"/>
            </a:br>
            <a:r>
              <a:rPr lang="pl-PL" dirty="0"/>
              <a:t>COVID -19 </a:t>
            </a:r>
          </a:p>
        </p:txBody>
      </p:sp>
      <p:sp>
        <p:nvSpPr>
          <p:cNvPr id="3" name="Symbol zastępczy zawartości 2">
            <a:extLst>
              <a:ext uri="{FF2B5EF4-FFF2-40B4-BE49-F238E27FC236}">
                <a16:creationId xmlns:a16="http://schemas.microsoft.com/office/drawing/2014/main" id="{83E38A66-C783-405A-A5B2-797BB47EE5A2}"/>
              </a:ext>
            </a:extLst>
          </p:cNvPr>
          <p:cNvSpPr>
            <a:spLocks noGrp="1"/>
          </p:cNvSpPr>
          <p:nvPr>
            <p:ph idx="1"/>
          </p:nvPr>
        </p:nvSpPr>
        <p:spPr>
          <a:xfrm>
            <a:off x="677334" y="1913206"/>
            <a:ext cx="10837332" cy="4508695"/>
          </a:xfrm>
        </p:spPr>
        <p:txBody>
          <a:bodyPr>
            <a:noAutofit/>
          </a:bodyPr>
          <a:lstStyle/>
          <a:p>
            <a:pPr algn="just"/>
            <a:r>
              <a:rPr lang="pl-PL" sz="1700" dirty="0">
                <a:latin typeface="+mj-lt"/>
              </a:rPr>
              <a:t>Rozwiązanie dla osób, które w czasie pandemii nie posiadały profilu zaufanego</a:t>
            </a:r>
          </a:p>
          <a:p>
            <a:pPr algn="just"/>
            <a:r>
              <a:rPr lang="pl-PL" sz="1700" dirty="0">
                <a:latin typeface="+mj-lt"/>
              </a:rPr>
              <a:t>Różni się od klasycznego profilu zaufanego jedynie </a:t>
            </a:r>
            <a:r>
              <a:rPr lang="pl-PL" sz="1700" b="1" dirty="0">
                <a:latin typeface="+mj-lt"/>
              </a:rPr>
              <a:t>metodą potwierdzania</a:t>
            </a:r>
            <a:r>
              <a:rPr lang="pl-PL" sz="1700" dirty="0">
                <a:latin typeface="+mj-lt"/>
              </a:rPr>
              <a:t> oraz </a:t>
            </a:r>
            <a:r>
              <a:rPr lang="pl-PL" sz="1700" b="1" dirty="0">
                <a:latin typeface="+mj-lt"/>
              </a:rPr>
              <a:t>okresem ważności.</a:t>
            </a:r>
          </a:p>
          <a:p>
            <a:pPr marL="0" indent="0" algn="just">
              <a:buNone/>
            </a:pPr>
            <a:r>
              <a:rPr lang="pl-PL" sz="1700" dirty="0">
                <a:latin typeface="+mj-lt"/>
              </a:rPr>
              <a:t>POCZĄTKOWO OKRES WAŻNOŚCI: 3 miesiące</a:t>
            </a:r>
          </a:p>
          <a:p>
            <a:pPr marL="0" indent="0" algn="just">
              <a:buNone/>
            </a:pPr>
            <a:r>
              <a:rPr lang="pl-PL" sz="1700" dirty="0">
                <a:latin typeface="+mj-lt"/>
              </a:rPr>
              <a:t>Metody potwierdzenia tożsamości: </a:t>
            </a:r>
          </a:p>
          <a:p>
            <a:pPr algn="just">
              <a:buFont typeface="+mj-lt"/>
              <a:buAutoNum type="arabicPeriod"/>
            </a:pPr>
            <a:r>
              <a:rPr lang="pl-PL" sz="1700" i="1" dirty="0" err="1">
                <a:effectLst/>
                <a:latin typeface="+mj-lt"/>
                <a:ea typeface="Times New Roman" panose="02020603050405020304" pitchFamily="18" charset="0"/>
              </a:rPr>
              <a:t>Wideoidentyfikacja</a:t>
            </a:r>
            <a:r>
              <a:rPr lang="pl-PL" sz="1700" i="1" dirty="0">
                <a:effectLst/>
                <a:latin typeface="+mj-lt"/>
                <a:ea typeface="Times New Roman" panose="02020603050405020304" pitchFamily="18" charset="0"/>
              </a:rPr>
              <a:t> </a:t>
            </a:r>
            <a:r>
              <a:rPr lang="pl-PL" sz="1700" dirty="0">
                <a:effectLst/>
                <a:latin typeface="+mj-lt"/>
                <a:ea typeface="Times New Roman" panose="02020603050405020304" pitchFamily="18" charset="0"/>
              </a:rPr>
              <a:t>wnioskodawcy polegającą na:</a:t>
            </a:r>
          </a:p>
          <a:p>
            <a:pPr lvl="1" algn="just">
              <a:buFont typeface="+mj-lt"/>
              <a:buAutoNum type="arabicPeriod"/>
            </a:pPr>
            <a:r>
              <a:rPr lang="pl-PL" sz="1700" dirty="0">
                <a:effectLst/>
                <a:latin typeface="+mj-lt"/>
                <a:ea typeface="Times New Roman" panose="02020603050405020304" pitchFamily="18" charset="0"/>
              </a:rPr>
              <a:t>porównaniu wizerunku wnioskodawcy udostępnianego przez niego w czasie rzeczywistym za pośrednictwem transmisji audiowizualnej z wizerunkiem tego wnioskodawcy pobranym z Rejestru Dowodów Osobistych oraz</a:t>
            </a:r>
          </a:p>
          <a:p>
            <a:pPr lvl="1" algn="just">
              <a:buFont typeface="+mj-lt"/>
              <a:buAutoNum type="arabicPeriod"/>
            </a:pPr>
            <a:r>
              <a:rPr lang="pl-PL" sz="1700" dirty="0">
                <a:effectLst/>
                <a:latin typeface="+mj-lt"/>
                <a:ea typeface="Times New Roman" panose="02020603050405020304" pitchFamily="18" charset="0"/>
              </a:rPr>
              <a:t>weryfikacji danych zawartych w warstwie graficznej dowodu osobistego albo paszportu wnioskodawcy okazanego przez niego w czasie rzeczywistym za pośrednictwem transmisji audiowizualnej, oraz</a:t>
            </a:r>
          </a:p>
          <a:p>
            <a:pPr lvl="1" algn="just">
              <a:buFont typeface="+mj-lt"/>
              <a:buAutoNum type="arabicPeriod"/>
            </a:pPr>
            <a:r>
              <a:rPr lang="pl-PL" sz="1700" dirty="0">
                <a:effectLst/>
                <a:latin typeface="+mj-lt"/>
                <a:ea typeface="Times New Roman" panose="02020603050405020304" pitchFamily="18" charset="0"/>
              </a:rPr>
              <a:t>w uzasadnionych przypadkach – weryfikacji wiedzy wnioskodawcy przy wykorzystaniu danych dotyczących wnioskodawcy zgromadzonych w rejestrach publicznych lub w systemach teleinformatycznych; albo</a:t>
            </a:r>
          </a:p>
          <a:p>
            <a:pPr algn="just">
              <a:buFont typeface="+mj-lt"/>
              <a:buAutoNum type="arabicPeriod"/>
            </a:pPr>
            <a:r>
              <a:rPr lang="pl-PL" sz="1700" dirty="0">
                <a:effectLst/>
                <a:latin typeface="+mj-lt"/>
                <a:ea typeface="Times New Roman" panose="02020603050405020304" pitchFamily="18" charset="0"/>
              </a:rPr>
              <a:t>wykorzystanie środka identyfikacji elektronicznej, wydanego przez podmiot publiczny.</a:t>
            </a:r>
          </a:p>
          <a:p>
            <a:pPr marL="0" indent="0" algn="just">
              <a:buNone/>
            </a:pPr>
            <a:endParaRPr lang="pl-PL" sz="1700" dirty="0">
              <a:latin typeface="+mj-lt"/>
            </a:endParaRPr>
          </a:p>
        </p:txBody>
      </p:sp>
    </p:spTree>
    <p:extLst>
      <p:ext uri="{BB962C8B-B14F-4D97-AF65-F5344CB8AC3E}">
        <p14:creationId xmlns:p14="http://schemas.microsoft.com/office/powerpoint/2010/main" val="3431899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E03662-D6BC-4DA8-A151-09E86BC0D03D}"/>
              </a:ext>
            </a:extLst>
          </p:cNvPr>
          <p:cNvSpPr>
            <a:spLocks noGrp="1"/>
          </p:cNvSpPr>
          <p:nvPr>
            <p:ph type="title"/>
          </p:nvPr>
        </p:nvSpPr>
        <p:spPr/>
        <p:txBody>
          <a:bodyPr>
            <a:noAutofit/>
          </a:bodyPr>
          <a:lstStyle/>
          <a:p>
            <a:pPr algn="just"/>
            <a:r>
              <a:rPr lang="pl-PL" sz="2800" dirty="0"/>
              <a:t>Ustawa z dnia 15 kwietnia 2021 r. o zmianie ustawy o autostradach płatnych oraz o Krajowym Funduszu Drogowym oraz niektórych innych ustaw (Dz. U. poz. 1005).</a:t>
            </a:r>
            <a:endParaRPr lang="en-US" sz="2800" dirty="0"/>
          </a:p>
        </p:txBody>
      </p:sp>
      <p:sp>
        <p:nvSpPr>
          <p:cNvPr id="3" name="Symbol zastępczy zawartości 2">
            <a:extLst>
              <a:ext uri="{FF2B5EF4-FFF2-40B4-BE49-F238E27FC236}">
                <a16:creationId xmlns:a16="http://schemas.microsoft.com/office/drawing/2014/main" id="{DE49642D-1E62-48E3-946A-4BF1B8B014DE}"/>
              </a:ext>
            </a:extLst>
          </p:cNvPr>
          <p:cNvSpPr>
            <a:spLocks noGrp="1"/>
          </p:cNvSpPr>
          <p:nvPr>
            <p:ph idx="1"/>
          </p:nvPr>
        </p:nvSpPr>
        <p:spPr/>
        <p:txBody>
          <a:bodyPr>
            <a:normAutofit/>
          </a:bodyPr>
          <a:lstStyle/>
          <a:p>
            <a:r>
              <a:rPr lang="pl-PL" sz="3200" dirty="0"/>
              <a:t>Uchylenie art. 20ca w ustawie z dnia 17.02.2005 r. o informatyzacji działalności podmiotów realizujących zadania publiczne</a:t>
            </a:r>
          </a:p>
          <a:p>
            <a:pPr marL="45720" indent="0" algn="just">
              <a:buNone/>
            </a:pPr>
            <a:r>
              <a:rPr lang="pl-PL" sz="3600" dirty="0"/>
              <a:t>OD 17 CZERCWA 2021 R. TYMCZASOWY PROFIL ZAUFANY STAŁ SIĘ PROFILEM ZAUFANYM!</a:t>
            </a:r>
          </a:p>
          <a:p>
            <a:pPr marL="45720" indent="0" algn="just">
              <a:buNone/>
            </a:pPr>
            <a:r>
              <a:rPr lang="pl-PL" sz="3600" dirty="0"/>
              <a:t>Wprowadzenie art. 20cb do ustawy o informatyzacji</a:t>
            </a:r>
          </a:p>
          <a:p>
            <a:endParaRPr lang="en-US" sz="3200" dirty="0"/>
          </a:p>
        </p:txBody>
      </p:sp>
    </p:spTree>
    <p:extLst>
      <p:ext uri="{BB962C8B-B14F-4D97-AF65-F5344CB8AC3E}">
        <p14:creationId xmlns:p14="http://schemas.microsoft.com/office/powerpoint/2010/main" val="3273644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C94AD01-CBEC-41D3-A0B0-7449EB1242D6}"/>
              </a:ext>
            </a:extLst>
          </p:cNvPr>
          <p:cNvSpPr>
            <a:spLocks noGrp="1"/>
          </p:cNvSpPr>
          <p:nvPr>
            <p:ph idx="1"/>
          </p:nvPr>
        </p:nvSpPr>
        <p:spPr>
          <a:xfrm>
            <a:off x="562708" y="419099"/>
            <a:ext cx="11085341" cy="6009835"/>
          </a:xfrm>
        </p:spPr>
        <p:txBody>
          <a:bodyPr>
            <a:normAutofit/>
          </a:bodyPr>
          <a:lstStyle/>
          <a:p>
            <a:pPr marL="45720" indent="0" algn="just">
              <a:buNone/>
            </a:pPr>
            <a:r>
              <a:rPr lang="pl-PL" sz="1600" dirty="0"/>
              <a:t>Art.  20cb.  [Potwierdzanie profilu zaufanego przy użyciu </a:t>
            </a:r>
            <a:r>
              <a:rPr lang="pl-PL" sz="1600" dirty="0" err="1"/>
              <a:t>wideoidentyfikacji</a:t>
            </a:r>
            <a:r>
              <a:rPr lang="pl-PL" sz="1600" dirty="0"/>
              <a:t>] 1.  Minister właściwy do spraw informatyzacji może udostępnić usługę online służącą do potwierdzania profilu zaufanego przy użyciu metody, o której mowa w ust. 2.</a:t>
            </a:r>
          </a:p>
          <a:p>
            <a:pPr marL="45720" indent="0" algn="just">
              <a:buNone/>
            </a:pPr>
            <a:r>
              <a:rPr lang="pl-PL" sz="1600" dirty="0"/>
              <a:t>2.  W celu potwierdzenia tożsamości osoby wnioskującej o potwierdzenie profilu zaufanego przeprowadza się </a:t>
            </a:r>
            <a:r>
              <a:rPr lang="pl-PL" sz="1600" dirty="0" err="1"/>
              <a:t>wideoidentyfikację</a:t>
            </a:r>
            <a:r>
              <a:rPr lang="pl-PL" sz="1600" dirty="0"/>
              <a:t> wnioskodawcy polegającą na:</a:t>
            </a:r>
          </a:p>
          <a:p>
            <a:pPr marL="45720" indent="0" algn="just">
              <a:buNone/>
            </a:pPr>
            <a:r>
              <a:rPr lang="pl-PL" sz="1600" dirty="0"/>
              <a:t>1)  porównaniu wizerunku wnioskodawcy udostępnianego przez niego w czasie rzeczywistym za pośrednictwem transmisji audiowizualnej z wizerunkiem tego wnioskodawcy pobranym z Rejestru Dowodów Osobistych, o którym mowa w ustawie z dnia 6 sierpnia 2010 r. o dowodach osobistych, oraz</a:t>
            </a:r>
          </a:p>
          <a:p>
            <a:pPr marL="45720" indent="0" algn="just">
              <a:buNone/>
            </a:pPr>
            <a:r>
              <a:rPr lang="pl-PL" sz="1600" dirty="0"/>
              <a:t>2)  weryfikacji danych zawartych w warstwie graficznej dowodu osobistego albo paszportu wnioskodawcy okazanego przez niego w czasie rzeczywistym za pośrednictwem transmisji audiowizualnej, oraz</a:t>
            </a:r>
          </a:p>
          <a:p>
            <a:pPr marL="45720" indent="0" algn="just">
              <a:buNone/>
            </a:pPr>
            <a:r>
              <a:rPr lang="pl-PL" sz="1600" dirty="0"/>
              <a:t>3)  w uzasadnionych przypadkach - weryfikacji wiedzy wnioskodawcy przy wykorzystaniu danych dotyczących wnioskodawcy zgromadzonych w rejestrach publicznych lub w systemach teleinformatycznych.</a:t>
            </a:r>
          </a:p>
          <a:p>
            <a:pPr marL="45720" indent="0" algn="just">
              <a:buNone/>
            </a:pPr>
            <a:r>
              <a:rPr lang="pl-PL" sz="1600" dirty="0"/>
              <a:t>3. Potwierdzanie profilu zaufanego przy użyciu metody, o której mowa w ust. 2, realizuje minister właściwy do spraw informatyzacji.</a:t>
            </a:r>
          </a:p>
          <a:p>
            <a:pPr marL="45720" indent="0" algn="just">
              <a:buNone/>
            </a:pPr>
            <a:r>
              <a:rPr lang="pl-PL" sz="1600" dirty="0"/>
              <a:t>4.  Minister właściwy do spraw informatyzacji może upoważnić do potwierdzania profilu zaufanego przy użyciu metody, o której mowa w ust. 2, jednostkę podległą lub nadzorowaną.</a:t>
            </a:r>
          </a:p>
          <a:p>
            <a:pPr marL="45720" indent="0" algn="just">
              <a:buNone/>
            </a:pPr>
            <a:r>
              <a:rPr lang="pl-PL" sz="1600" dirty="0"/>
              <a:t>5. Z transmisji, o której mowa w ust. 2 pkt 1, sporządza się nagranie audiowizualne. Nagranie sporządza i przechowuje przez 6 lat od dnia jego sporządzenia podmiot, który potwierdza profil zaufany przy użyciu metody, o której mowa w ust. 2.</a:t>
            </a:r>
          </a:p>
          <a:p>
            <a:pPr marL="45720" indent="0" algn="just">
              <a:buNone/>
            </a:pPr>
            <a:r>
              <a:rPr lang="pl-PL" sz="1600" dirty="0"/>
              <a:t>6. Minister właściwy do spraw informatyzacji może zawiesić lub zaprzestać świadczenia usługi, o której mowa w ust. 1, w przypadku zaistnienia okoliczności, które mogłyby wpływać na bezpieczeństwo metody potwierdzania tożsamości stosowanej w ramach tej usługi, i informuje o tym na swojej stronie podmiotowej w Biuletynie Informacji Publicznej.</a:t>
            </a:r>
          </a:p>
        </p:txBody>
      </p:sp>
    </p:spTree>
    <p:extLst>
      <p:ext uri="{BB962C8B-B14F-4D97-AF65-F5344CB8AC3E}">
        <p14:creationId xmlns:p14="http://schemas.microsoft.com/office/powerpoint/2010/main" val="339815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Na czerwonym tle schematycznie przedstawiony dowód osobisty, komputer i urządzenia elektroniczne oraz napis: Dowód osobisty z wastwą elektroniczną z czytynikiem i e-dowodemloguj się do e-usług bez loginu i hasła. Szybko, sprawnie i przyjemnie. Korzystaj z cyfrowego państwa.">
            <a:extLst>
              <a:ext uri="{FF2B5EF4-FFF2-40B4-BE49-F238E27FC236}">
                <a16:creationId xmlns:a16="http://schemas.microsoft.com/office/drawing/2014/main" id="{5B378BCB-4369-429F-9A9F-7AE98C18F79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126309" y="1353419"/>
            <a:ext cx="9941259" cy="4147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22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D5819A-E709-44D8-B09E-43551C1133BB}"/>
              </a:ext>
            </a:extLst>
          </p:cNvPr>
          <p:cNvSpPr>
            <a:spLocks noGrp="1"/>
          </p:cNvSpPr>
          <p:nvPr>
            <p:ph type="title"/>
          </p:nvPr>
        </p:nvSpPr>
        <p:spPr/>
        <p:txBody>
          <a:bodyPr/>
          <a:lstStyle/>
          <a:p>
            <a:r>
              <a:rPr lang="pl-PL" dirty="0"/>
              <a:t>PROFIL OSOBISTY I PODPIS OSOBISTY</a:t>
            </a:r>
          </a:p>
        </p:txBody>
      </p:sp>
      <p:sp>
        <p:nvSpPr>
          <p:cNvPr id="3" name="Symbol zastępczy zawartości 2">
            <a:extLst>
              <a:ext uri="{FF2B5EF4-FFF2-40B4-BE49-F238E27FC236}">
                <a16:creationId xmlns:a16="http://schemas.microsoft.com/office/drawing/2014/main" id="{E0FE9DC5-3E8F-4CC1-9B13-DC932E422A55}"/>
              </a:ext>
            </a:extLst>
          </p:cNvPr>
          <p:cNvSpPr>
            <a:spLocks noGrp="1"/>
          </p:cNvSpPr>
          <p:nvPr>
            <p:ph idx="1"/>
          </p:nvPr>
        </p:nvSpPr>
        <p:spPr>
          <a:xfrm>
            <a:off x="677334" y="1638300"/>
            <a:ext cx="8596668" cy="5219699"/>
          </a:xfrm>
        </p:spPr>
        <p:txBody>
          <a:bodyPr>
            <a:normAutofit fontScale="92500" lnSpcReduction="20000"/>
          </a:bodyPr>
          <a:lstStyle/>
          <a:p>
            <a:pPr algn="just"/>
            <a:r>
              <a:rPr lang="pl-PL" dirty="0">
                <a:hlinkClick r:id="rId2"/>
              </a:rPr>
              <a:t>https://www.gov.pl/web/e-dowod/profil-osobisty</a:t>
            </a:r>
            <a:r>
              <a:rPr lang="pl-PL" dirty="0"/>
              <a:t> </a:t>
            </a:r>
          </a:p>
          <a:p>
            <a:pPr algn="just"/>
            <a:r>
              <a:rPr lang="pl-PL" dirty="0"/>
              <a:t>Profil osobisty – środek identyfikacji elektronicznej zawierający dane potwierdzane przez certyfikat identyfikacji i uwierzytelniania. Jest to zestaw danych, zawierających imię, nazwisko, obywatelstwo, PESEL, datę i miejsce urodzenia. Jest on nierozerwalnie związany i zapisany w </a:t>
            </a:r>
            <a:r>
              <a:rPr lang="pl-PL" b="1" u="sng" dirty="0"/>
              <a:t>e-dowodzie. </a:t>
            </a:r>
          </a:p>
          <a:p>
            <a:pPr algn="just"/>
            <a:r>
              <a:rPr lang="pl-PL" dirty="0"/>
              <a:t>Podpis osobisty – zaawansowany podpis elektroniczny, weryfikowany za pomocą certyfikatu podpisu osobistego. </a:t>
            </a:r>
          </a:p>
          <a:p>
            <a:pPr algn="just"/>
            <a:r>
              <a:rPr lang="pl-PL" dirty="0"/>
              <a:t>Od marca 2019 r. dowód osobisty składa się z 2 warstw: graficznej i elektronicznej. </a:t>
            </a:r>
          </a:p>
          <a:p>
            <a:pPr algn="just"/>
            <a:r>
              <a:rPr lang="pl-PL" dirty="0"/>
              <a:t>Warstwa elektroniczna jest wykorzystywana jako narzędzie uwierzytelniania.</a:t>
            </a:r>
          </a:p>
          <a:p>
            <a:pPr marL="0" indent="0" algn="just">
              <a:buNone/>
            </a:pPr>
            <a:r>
              <a:rPr lang="pl-PL" dirty="0"/>
              <a:t>Podpis osobisty wywołuje w stosunku do podmiotu publicznego skutek prawny równoważny podpisowi własnoręcznemu. </a:t>
            </a:r>
          </a:p>
          <a:p>
            <a:pPr marL="0" indent="0" algn="just">
              <a:buNone/>
            </a:pPr>
            <a:r>
              <a:rPr lang="pl-PL" dirty="0"/>
              <a:t>Wydanie certyfikatu podpisu osobistego jest ściśle związane z procedurą wydania dowodu osobistego, a zatem składając wniosek o wydanie dowodu osobistego obywatel składa również informację o wyrażeniu zgody na zamieszczenie w warstwie elektronicznej dowodu osobistego certyfikatu podpisu osobistego. </a:t>
            </a:r>
          </a:p>
        </p:txBody>
      </p:sp>
    </p:spTree>
    <p:extLst>
      <p:ext uri="{BB962C8B-B14F-4D97-AF65-F5344CB8AC3E}">
        <p14:creationId xmlns:p14="http://schemas.microsoft.com/office/powerpoint/2010/main" val="1990920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Krajowy Węzeł Identyfikacji Elektronicznej „login.gov.pl” - Państwowy  Fundusz Rehabilitacji Osób Niepełnosprawnych">
            <a:extLst>
              <a:ext uri="{FF2B5EF4-FFF2-40B4-BE49-F238E27FC236}">
                <a16:creationId xmlns:a16="http://schemas.microsoft.com/office/drawing/2014/main" id="{630377B4-4337-0A7A-E1CC-7ECC5913E3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076" y="1045307"/>
            <a:ext cx="2477114" cy="1842973"/>
          </a:xfrm>
          <a:prstGeom prst="rect">
            <a:avLst/>
          </a:prstGeom>
          <a:noFill/>
          <a:extLst>
            <a:ext uri="{909E8E84-426E-40DD-AFC4-6F175D3DCCD1}">
              <a14:hiddenFill xmlns:a14="http://schemas.microsoft.com/office/drawing/2010/main">
                <a:solidFill>
                  <a:srgbClr val="FFFFFF"/>
                </a:solidFill>
              </a14:hiddenFill>
            </a:ext>
          </a:extLst>
        </p:spPr>
      </p:pic>
      <p:sp>
        <p:nvSpPr>
          <p:cNvPr id="2" name="Tytuł 1">
            <a:extLst>
              <a:ext uri="{FF2B5EF4-FFF2-40B4-BE49-F238E27FC236}">
                <a16:creationId xmlns:a16="http://schemas.microsoft.com/office/drawing/2014/main" id="{3A13D96E-F7A8-5631-84DD-F3BA29D84121}"/>
              </a:ext>
            </a:extLst>
          </p:cNvPr>
          <p:cNvSpPr>
            <a:spLocks noGrp="1"/>
          </p:cNvSpPr>
          <p:nvPr>
            <p:ph type="title"/>
          </p:nvPr>
        </p:nvSpPr>
        <p:spPr>
          <a:xfrm>
            <a:off x="672338" y="434093"/>
            <a:ext cx="10592010" cy="1222429"/>
          </a:xfrm>
        </p:spPr>
        <p:txBody>
          <a:bodyPr>
            <a:normAutofit/>
          </a:bodyPr>
          <a:lstStyle/>
          <a:p>
            <a:r>
              <a:rPr lang="pl-PL" sz="3100" dirty="0"/>
              <a:t>KRAJOWY WĘZEŁ IDENTYFIKACJI ELEKTRONICZNEJ</a:t>
            </a:r>
            <a:endParaRPr lang="en-US" sz="3100" dirty="0"/>
          </a:p>
        </p:txBody>
      </p:sp>
      <p:sp>
        <p:nvSpPr>
          <p:cNvPr id="3" name="Symbol zastępczy zawartości 2">
            <a:extLst>
              <a:ext uri="{FF2B5EF4-FFF2-40B4-BE49-F238E27FC236}">
                <a16:creationId xmlns:a16="http://schemas.microsoft.com/office/drawing/2014/main" id="{A58BAB70-7326-FD32-53B1-12420A4ADB6F}"/>
              </a:ext>
            </a:extLst>
          </p:cNvPr>
          <p:cNvSpPr>
            <a:spLocks noGrp="1"/>
          </p:cNvSpPr>
          <p:nvPr>
            <p:ph idx="1"/>
          </p:nvPr>
        </p:nvSpPr>
        <p:spPr>
          <a:xfrm>
            <a:off x="556591" y="2546429"/>
            <a:ext cx="5670589" cy="3960387"/>
          </a:xfrm>
        </p:spPr>
        <p:txBody>
          <a:bodyPr>
            <a:normAutofit fontScale="92500"/>
          </a:bodyPr>
          <a:lstStyle/>
          <a:p>
            <a:pPr algn="just"/>
            <a:r>
              <a:rPr lang="pl-PL" sz="2400" dirty="0"/>
              <a:t>Art. 21a ustawy z dnia 5 września 2016 r. o usługach zaufania oraz identyfikacji elektronicznej </a:t>
            </a:r>
          </a:p>
          <a:p>
            <a:pPr algn="just"/>
            <a:r>
              <a:rPr lang="pl-PL" sz="2400" dirty="0"/>
              <a:t>Węzeł krajowy jest rozwiązaniem organizacyjno-technicznym umożliwiającym uwierzytelnianie użytkownika systemu teleinformatycznego, korzystającego z usługi online, z wykorzystaniem środka identyfikacji elektronicznej wydanego w systemie identyfikacji elektronicznej przyłączonym do tego węzła bezpośrednio albo za pośrednictwem węzła transgranicznego</a:t>
            </a:r>
          </a:p>
          <a:p>
            <a:pPr marL="45720" indent="0">
              <a:buNone/>
            </a:pPr>
            <a:endParaRPr lang="en-US" sz="2400" dirty="0"/>
          </a:p>
        </p:txBody>
      </p:sp>
      <p:pic>
        <p:nvPicPr>
          <p:cNvPr id="2052" name="Picture 4" descr="Jak zalogować się przez login.gov.pl? – RAD-on: Centrum Pomocy">
            <a:extLst>
              <a:ext uri="{FF2B5EF4-FFF2-40B4-BE49-F238E27FC236}">
                <a16:creationId xmlns:a16="http://schemas.microsoft.com/office/drawing/2014/main" id="{8C14B9FF-BC1B-B30B-0C42-30AE87869AD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090" r="22400" b="-2"/>
          <a:stretch/>
        </p:blipFill>
        <p:spPr bwMode="auto">
          <a:xfrm>
            <a:off x="6623490" y="1930847"/>
            <a:ext cx="4741120" cy="4493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939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FDC696-02A3-4CA7-AE18-92E1AE6E3E8E}"/>
              </a:ext>
            </a:extLst>
          </p:cNvPr>
          <p:cNvSpPr>
            <a:spLocks noGrp="1"/>
          </p:cNvSpPr>
          <p:nvPr>
            <p:ph type="title"/>
          </p:nvPr>
        </p:nvSpPr>
        <p:spPr/>
        <p:txBody>
          <a:bodyPr/>
          <a:lstStyle/>
          <a:p>
            <a:r>
              <a:rPr lang="pl-PL" dirty="0"/>
              <a:t>Ramy prawne</a:t>
            </a:r>
            <a:endParaRPr lang="en-US" dirty="0"/>
          </a:p>
        </p:txBody>
      </p:sp>
      <p:sp>
        <p:nvSpPr>
          <p:cNvPr id="3" name="Symbol zastępczy zawartości 2">
            <a:extLst>
              <a:ext uri="{FF2B5EF4-FFF2-40B4-BE49-F238E27FC236}">
                <a16:creationId xmlns:a16="http://schemas.microsoft.com/office/drawing/2014/main" id="{3A6CA0CC-7723-4200-9956-57AE166C278D}"/>
              </a:ext>
            </a:extLst>
          </p:cNvPr>
          <p:cNvSpPr>
            <a:spLocks noGrp="1"/>
          </p:cNvSpPr>
          <p:nvPr>
            <p:ph idx="1"/>
          </p:nvPr>
        </p:nvSpPr>
        <p:spPr/>
        <p:txBody>
          <a:bodyPr>
            <a:normAutofit lnSpcReduction="10000"/>
          </a:bodyPr>
          <a:lstStyle/>
          <a:p>
            <a:r>
              <a:rPr lang="pl-PL" sz="2000" dirty="0"/>
              <a:t>Ustawa z dnia 17 lutego 2005 r. o informatyzacji działalności podmiotów realizujących zadania publiczne;</a:t>
            </a:r>
          </a:p>
          <a:p>
            <a:pPr algn="just"/>
            <a:r>
              <a:rPr lang="pl-PL" sz="2000" b="0" i="0" dirty="0">
                <a:effectLst/>
                <a:latin typeface="+mj-lt"/>
              </a:rPr>
              <a:t>Rozporządzenie Parlamentu Europejskiego i Rady (UE) nr 910/2014 z dnia 23 lipca 2014 r. w sprawie identyfikacji elektronicznej i usług zaufania w odniesieniu do transakcji elektronicznych na rynku wewnętrznym oraz uchylające dyrektywę 1999/93/WE tzw. </a:t>
            </a:r>
            <a:r>
              <a:rPr lang="pl-PL" sz="2000" b="1" i="1" dirty="0">
                <a:effectLst/>
                <a:latin typeface="+mj-lt"/>
              </a:rPr>
              <a:t>ROZPORZĄDZENIE </a:t>
            </a:r>
            <a:r>
              <a:rPr lang="pl-PL" sz="2000" b="1" i="1" dirty="0" err="1">
                <a:effectLst/>
                <a:latin typeface="+mj-lt"/>
              </a:rPr>
              <a:t>eIDAS</a:t>
            </a:r>
            <a:r>
              <a:rPr lang="pl-PL" sz="2000" b="1" i="1" dirty="0">
                <a:effectLst/>
                <a:latin typeface="+mj-lt"/>
              </a:rPr>
              <a:t>;</a:t>
            </a:r>
          </a:p>
          <a:p>
            <a:pPr algn="just"/>
            <a:r>
              <a:rPr lang="pl-PL" sz="2000" dirty="0">
                <a:latin typeface="+mj-lt"/>
              </a:rPr>
              <a:t>Ustawa z dnia 5 września 2016 r. o usługach zaufania oraz identyfikacji elektronicznej;</a:t>
            </a:r>
          </a:p>
          <a:p>
            <a:r>
              <a:rPr lang="pl-PL" sz="2000" dirty="0"/>
              <a:t>Ustawa z dnia 6 sierpnia 2010 r. o dowodach osobistych.</a:t>
            </a:r>
          </a:p>
          <a:p>
            <a:r>
              <a:rPr lang="pl-PL" sz="2000" dirty="0"/>
              <a:t>Ustawa z dnia 18 listopada 2020 r. o doręczeniach elektronicznych </a:t>
            </a:r>
          </a:p>
          <a:p>
            <a:pPr marL="45720" indent="0">
              <a:buNone/>
            </a:pPr>
            <a:endParaRPr lang="pl-PL" sz="2000" dirty="0"/>
          </a:p>
          <a:p>
            <a:pPr marL="0" indent="0">
              <a:buNone/>
            </a:pPr>
            <a:r>
              <a:rPr lang="pl-PL" sz="2000" dirty="0"/>
              <a:t>I inne…</a:t>
            </a:r>
            <a:endParaRPr lang="pl-PL" sz="2000" i="1" dirty="0"/>
          </a:p>
          <a:p>
            <a:endParaRPr lang="pl-PL" sz="2000" dirty="0"/>
          </a:p>
          <a:p>
            <a:endParaRPr lang="en-US" sz="2000" dirty="0"/>
          </a:p>
        </p:txBody>
      </p:sp>
    </p:spTree>
    <p:extLst>
      <p:ext uri="{BB962C8B-B14F-4D97-AF65-F5344CB8AC3E}">
        <p14:creationId xmlns:p14="http://schemas.microsoft.com/office/powerpoint/2010/main" val="2132857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7CB297-5AED-DFC1-87FA-FF505029120E}"/>
              </a:ext>
            </a:extLst>
          </p:cNvPr>
          <p:cNvSpPr>
            <a:spLocks noGrp="1"/>
          </p:cNvSpPr>
          <p:nvPr>
            <p:ph type="title"/>
          </p:nvPr>
        </p:nvSpPr>
        <p:spPr/>
        <p:txBody>
          <a:bodyPr/>
          <a:lstStyle/>
          <a:p>
            <a:r>
              <a:rPr lang="pl-PL"/>
              <a:t>Aplikacja mObywatel</a:t>
            </a:r>
            <a:endParaRPr lang="en-US" dirty="0"/>
          </a:p>
        </p:txBody>
      </p:sp>
      <p:pic>
        <p:nvPicPr>
          <p:cNvPr id="2050" name="Picture 2" descr="Nowa aplikacja mObywatel 2.0 – jest data premiery. Odświeżony interfejs,  dowód osobisty na równi z plastikowym i inne nowości | GRA.PL">
            <a:extLst>
              <a:ext uri="{FF2B5EF4-FFF2-40B4-BE49-F238E27FC236}">
                <a16:creationId xmlns:a16="http://schemas.microsoft.com/office/drawing/2014/main" id="{C8F9EF85-8267-B4F0-F830-9482E5742BE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95293" y="2057400"/>
            <a:ext cx="7168077"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742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6F9948-83EF-2D05-58FF-443D954798DC}"/>
              </a:ext>
            </a:extLst>
          </p:cNvPr>
          <p:cNvSpPr>
            <a:spLocks noGrp="1"/>
          </p:cNvSpPr>
          <p:nvPr>
            <p:ph type="title"/>
          </p:nvPr>
        </p:nvSpPr>
        <p:spPr/>
        <p:txBody>
          <a:bodyPr/>
          <a:lstStyle/>
          <a:p>
            <a:r>
              <a:rPr lang="pl-PL" dirty="0"/>
              <a:t>Ustawa z dnia 26 maja 2023 r. o aplikacji </a:t>
            </a:r>
            <a:r>
              <a:rPr lang="pl-PL" dirty="0" err="1"/>
              <a:t>mObywatel</a:t>
            </a:r>
            <a:r>
              <a:rPr lang="pl-PL" dirty="0"/>
              <a:t> </a:t>
            </a:r>
            <a:endParaRPr lang="en-US" dirty="0"/>
          </a:p>
        </p:txBody>
      </p:sp>
      <p:sp>
        <p:nvSpPr>
          <p:cNvPr id="3" name="Symbol zastępczy zawartości 2">
            <a:extLst>
              <a:ext uri="{FF2B5EF4-FFF2-40B4-BE49-F238E27FC236}">
                <a16:creationId xmlns:a16="http://schemas.microsoft.com/office/drawing/2014/main" id="{CA84EDE7-D88F-6352-1225-51BBBBE609E0}"/>
              </a:ext>
            </a:extLst>
          </p:cNvPr>
          <p:cNvSpPr>
            <a:spLocks noGrp="1"/>
          </p:cNvSpPr>
          <p:nvPr>
            <p:ph idx="1"/>
          </p:nvPr>
        </p:nvSpPr>
        <p:spPr/>
        <p:txBody>
          <a:bodyPr/>
          <a:lstStyle/>
          <a:p>
            <a:pPr algn="just"/>
            <a:r>
              <a:rPr lang="pl-PL" dirty="0"/>
              <a:t>Wcześniejsza regulacja w ustawie o  informatyzacji działalności podmiotowych realizujących zadania publiczne</a:t>
            </a:r>
          </a:p>
          <a:p>
            <a:pPr algn="just"/>
            <a:r>
              <a:rPr lang="pl-PL" dirty="0"/>
              <a:t>Nowa regulacja ma za zadanie kompleksowo uregulować kwestie związane z funkcjonowaniem aplikacji </a:t>
            </a:r>
            <a:r>
              <a:rPr lang="pl-PL" dirty="0" err="1"/>
              <a:t>mObywatel</a:t>
            </a:r>
            <a:r>
              <a:rPr lang="pl-PL" dirty="0"/>
              <a:t> oraz warunki udostępniania i świadczenia usług w ramach tej aplikacji </a:t>
            </a:r>
          </a:p>
          <a:p>
            <a:pPr algn="just"/>
            <a:r>
              <a:rPr lang="pl-PL" dirty="0"/>
              <a:t>Aplikacja jest dobrowolna i bezpłatna</a:t>
            </a:r>
          </a:p>
          <a:p>
            <a:pPr algn="just"/>
            <a:r>
              <a:rPr lang="pl-PL" dirty="0"/>
              <a:t>Cyfrowy dokument tożsamości tzw. </a:t>
            </a:r>
            <a:r>
              <a:rPr lang="pl-PL" dirty="0" err="1"/>
              <a:t>mDowód</a:t>
            </a:r>
            <a:endParaRPr lang="pl-PL" dirty="0"/>
          </a:p>
          <a:p>
            <a:pPr algn="just"/>
            <a:r>
              <a:rPr lang="pl-PL" dirty="0"/>
              <a:t>Inne cyfrowe dokumenty – legitymacja studencka, prawo jazdy, legitymacja adwokacka i inne</a:t>
            </a:r>
          </a:p>
          <a:p>
            <a:pPr algn="just"/>
            <a:endParaRPr lang="en-US" dirty="0"/>
          </a:p>
        </p:txBody>
      </p:sp>
    </p:spTree>
    <p:extLst>
      <p:ext uri="{BB962C8B-B14F-4D97-AF65-F5344CB8AC3E}">
        <p14:creationId xmlns:p14="http://schemas.microsoft.com/office/powerpoint/2010/main" val="3106539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B1694C-C59F-4F88-B561-458F91E4DC18}"/>
              </a:ext>
            </a:extLst>
          </p:cNvPr>
          <p:cNvSpPr>
            <a:spLocks noGrp="1"/>
          </p:cNvSpPr>
          <p:nvPr>
            <p:ph type="title"/>
          </p:nvPr>
        </p:nvSpPr>
        <p:spPr/>
        <p:txBody>
          <a:bodyPr/>
          <a:lstStyle/>
          <a:p>
            <a:pPr algn="just"/>
            <a:r>
              <a:rPr lang="pl-PL" dirty="0"/>
              <a:t>E-PUAP – Elektroniczna Platforma Usług Administracji Publicznej</a:t>
            </a:r>
          </a:p>
        </p:txBody>
      </p:sp>
      <p:sp>
        <p:nvSpPr>
          <p:cNvPr id="3" name="Symbol zastępczy zawartości 2">
            <a:extLst>
              <a:ext uri="{FF2B5EF4-FFF2-40B4-BE49-F238E27FC236}">
                <a16:creationId xmlns:a16="http://schemas.microsoft.com/office/drawing/2014/main" id="{A12D2447-2F98-4139-B3E5-7B8EC8A1FB3D}"/>
              </a:ext>
            </a:extLst>
          </p:cNvPr>
          <p:cNvSpPr>
            <a:spLocks noGrp="1"/>
          </p:cNvSpPr>
          <p:nvPr>
            <p:ph idx="1"/>
          </p:nvPr>
        </p:nvSpPr>
        <p:spPr/>
        <p:txBody>
          <a:bodyPr>
            <a:normAutofit/>
          </a:bodyPr>
          <a:lstStyle/>
          <a:p>
            <a:pPr marL="0" indent="0" algn="just">
              <a:buNone/>
            </a:pPr>
            <a:r>
              <a:rPr lang="pl-PL" b="0" i="0" dirty="0">
                <a:solidFill>
                  <a:srgbClr val="2F2C2C"/>
                </a:solidFill>
                <a:effectLst/>
                <a:latin typeface="Tahoma" panose="020B0604030504040204" pitchFamily="34" charset="0"/>
              </a:rPr>
              <a:t>Ogólnopolska platforma teleinformatyczną, za pomocą której jednostki administracji publicznej oraz instytucje publiczne mogą świadczyć swoje usługi drogą elektroniczną. Platforma udostępnia im infrastrukturę technologiczną służącą do tego celu. Jest to system informatyczny, dzięki któremu obywatele mogą załatwiać sprawy urzędowe za pośrednictwem Internetu, natomiast przedstawiciele podmiotów publicznych - bezpłatnie udostępniać swoje usługi w postaci elektronicznej.</a:t>
            </a:r>
          </a:p>
          <a:p>
            <a:pPr marL="0" indent="0" algn="just">
              <a:buNone/>
            </a:pPr>
            <a:endParaRPr lang="pl-PL" b="0" i="0" dirty="0">
              <a:solidFill>
                <a:srgbClr val="2F2C2C"/>
              </a:solidFill>
              <a:effectLst/>
              <a:latin typeface="Tahoma" panose="020B0604030504040204" pitchFamily="34" charset="0"/>
            </a:endParaRPr>
          </a:p>
          <a:p>
            <a:pPr marL="0" indent="0">
              <a:buNone/>
            </a:pPr>
            <a:endParaRPr lang="pl-PL" dirty="0"/>
          </a:p>
          <a:p>
            <a:pPr marL="0" indent="0">
              <a:buNone/>
            </a:pPr>
            <a:r>
              <a:rPr lang="pl-PL" i="1" dirty="0"/>
              <a:t>Źródło: </a:t>
            </a:r>
            <a:r>
              <a:rPr lang="pl-PL" i="1" dirty="0">
                <a:hlinkClick r:id="rId2"/>
              </a:rPr>
              <a:t>http://www.e-mentor.edu.pl/artykul/index/numer/45/id/942</a:t>
            </a:r>
            <a:r>
              <a:rPr lang="pl-PL" i="1" dirty="0"/>
              <a:t>; </a:t>
            </a:r>
            <a:r>
              <a:rPr lang="pl-PL" i="1" dirty="0">
                <a:hlinkClick r:id="rId3"/>
              </a:rPr>
              <a:t>https://epuap.gov.pl/wps/portal/E2_OePUAP</a:t>
            </a:r>
            <a:r>
              <a:rPr lang="pl-PL" i="1" dirty="0"/>
              <a:t> </a:t>
            </a:r>
          </a:p>
        </p:txBody>
      </p:sp>
    </p:spTree>
    <p:extLst>
      <p:ext uri="{BB962C8B-B14F-4D97-AF65-F5344CB8AC3E}">
        <p14:creationId xmlns:p14="http://schemas.microsoft.com/office/powerpoint/2010/main" val="4069765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5C01512D-C6FB-4B01-A81E-A8C6137C6DC1}"/>
              </a:ext>
            </a:extLst>
          </p:cNvPr>
          <p:cNvGraphicFramePr/>
          <p:nvPr>
            <p:extLst>
              <p:ext uri="{D42A27DB-BD31-4B8C-83A1-F6EECF244321}">
                <p14:modId xmlns:p14="http://schemas.microsoft.com/office/powerpoint/2010/main" val="3580589796"/>
              </p:ext>
            </p:extLst>
          </p:nvPr>
        </p:nvGraphicFramePr>
        <p:xfrm>
          <a:off x="119270" y="0"/>
          <a:ext cx="6883109" cy="6652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a:extLst>
              <a:ext uri="{FF2B5EF4-FFF2-40B4-BE49-F238E27FC236}">
                <a16:creationId xmlns:a16="http://schemas.microsoft.com/office/drawing/2014/main" id="{55F4729B-4639-4E82-83D5-49C2121533CB}"/>
              </a:ext>
            </a:extLst>
          </p:cNvPr>
          <p:cNvSpPr txBox="1"/>
          <p:nvPr/>
        </p:nvSpPr>
        <p:spPr>
          <a:xfrm>
            <a:off x="6098006" y="561292"/>
            <a:ext cx="6093994" cy="2308324"/>
          </a:xfrm>
          <a:prstGeom prst="rect">
            <a:avLst/>
          </a:prstGeom>
          <a:noFill/>
        </p:spPr>
        <p:txBody>
          <a:bodyPr wrap="square">
            <a:spAutoFit/>
          </a:bodyPr>
          <a:lstStyle/>
          <a:p>
            <a:r>
              <a:rPr lang="pl-PL" dirty="0"/>
              <a:t>Jakie sprawy można załatwić za pośrednictwem platformy?</a:t>
            </a:r>
          </a:p>
          <a:p>
            <a:endParaRPr lang="pl-PL" dirty="0"/>
          </a:p>
          <a:p>
            <a:r>
              <a:rPr lang="pl-PL" dirty="0"/>
              <a:t>Wejdź na: </a:t>
            </a:r>
            <a:r>
              <a:rPr lang="pl-PL" dirty="0">
                <a:hlinkClick r:id="rId7"/>
              </a:rPr>
              <a:t>https://epuap.gov.pl/wps/portal/E2_OePUAP</a:t>
            </a:r>
            <a:endParaRPr lang="pl-PL" dirty="0"/>
          </a:p>
          <a:p>
            <a:endParaRPr lang="pl-PL" dirty="0"/>
          </a:p>
          <a:p>
            <a:r>
              <a:rPr lang="pl-PL" dirty="0"/>
              <a:t>                            </a:t>
            </a:r>
            <a:r>
              <a:rPr lang="pl-PL" b="1" dirty="0"/>
              <a:t>KATALOG SPRAW</a:t>
            </a:r>
          </a:p>
          <a:p>
            <a:endParaRPr lang="pl-PL" b="1" dirty="0"/>
          </a:p>
          <a:p>
            <a:r>
              <a:rPr lang="pl-PL" b="1" i="1" dirty="0"/>
              <a:t>Pytanie: Czy za pośrednictwem platformy e-PUAP można wpisać się do rejestru wyborców?</a:t>
            </a:r>
          </a:p>
        </p:txBody>
      </p:sp>
      <p:sp>
        <p:nvSpPr>
          <p:cNvPr id="7" name="Strzałka: w prawo 6">
            <a:extLst>
              <a:ext uri="{FF2B5EF4-FFF2-40B4-BE49-F238E27FC236}">
                <a16:creationId xmlns:a16="http://schemas.microsoft.com/office/drawing/2014/main" id="{58D1AACF-AF23-4A74-BD6B-DBBC6F79F793}"/>
              </a:ext>
            </a:extLst>
          </p:cNvPr>
          <p:cNvSpPr/>
          <p:nvPr/>
        </p:nvSpPr>
        <p:spPr>
          <a:xfrm>
            <a:off x="6096000" y="1672389"/>
            <a:ext cx="1447800" cy="3970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050" name="Picture 2" descr="Elektroniczna Platforma Usług Administracji Publicznej">
            <a:extLst>
              <a:ext uri="{FF2B5EF4-FFF2-40B4-BE49-F238E27FC236}">
                <a16:creationId xmlns:a16="http://schemas.microsoft.com/office/drawing/2014/main" id="{0D12AA4B-E4A3-4367-A266-6F0C3656B51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67400" y="3318300"/>
            <a:ext cx="5308130" cy="847042"/>
          </a:xfrm>
          <a:prstGeom prst="rect">
            <a:avLst/>
          </a:prstGeom>
          <a:noFill/>
          <a:extLst>
            <a:ext uri="{909E8E84-426E-40DD-AFC4-6F175D3DCCD1}">
              <a14:hiddenFill xmlns:a14="http://schemas.microsoft.com/office/drawing/2010/main">
                <a:solidFill>
                  <a:srgbClr val="FFFFFF"/>
                </a:solidFill>
              </a14:hiddenFill>
            </a:ext>
          </a:extLst>
        </p:spPr>
      </p:pic>
      <p:sp>
        <p:nvSpPr>
          <p:cNvPr id="8" name="pole tekstowe 7">
            <a:extLst>
              <a:ext uri="{FF2B5EF4-FFF2-40B4-BE49-F238E27FC236}">
                <a16:creationId xmlns:a16="http://schemas.microsoft.com/office/drawing/2014/main" id="{2669B880-F9E1-46DC-AD8D-08C936F4385B}"/>
              </a:ext>
            </a:extLst>
          </p:cNvPr>
          <p:cNvSpPr txBox="1"/>
          <p:nvPr/>
        </p:nvSpPr>
        <p:spPr>
          <a:xfrm>
            <a:off x="6096000" y="4716379"/>
            <a:ext cx="5755105" cy="1938992"/>
          </a:xfrm>
          <a:prstGeom prst="rect">
            <a:avLst/>
          </a:prstGeom>
          <a:noFill/>
        </p:spPr>
        <p:txBody>
          <a:bodyPr wrap="square" rtlCol="0">
            <a:spAutoFit/>
          </a:bodyPr>
          <a:lstStyle/>
          <a:p>
            <a:pPr algn="ctr"/>
            <a:r>
              <a:rPr lang="pl-PL" sz="2400" dirty="0"/>
              <a:t>Sposoby weryfikacji tożsamości na platformie e- PUAP:</a:t>
            </a:r>
          </a:p>
          <a:p>
            <a:pPr algn="ctr"/>
            <a:endParaRPr lang="pl-PL" sz="2400" dirty="0"/>
          </a:p>
          <a:p>
            <a:pPr marL="285750" indent="-285750">
              <a:buFont typeface="Arial" panose="020B0604020202020204" pitchFamily="34" charset="0"/>
              <a:buChar char="•"/>
            </a:pPr>
            <a:r>
              <a:rPr lang="pl-PL" sz="2400" dirty="0"/>
              <a:t>Profil zaufany </a:t>
            </a:r>
          </a:p>
          <a:p>
            <a:pPr marL="285750" indent="-285750">
              <a:buFont typeface="Arial" panose="020B0604020202020204" pitchFamily="34" charset="0"/>
              <a:buChar char="•"/>
            </a:pPr>
            <a:r>
              <a:rPr lang="pl-PL" sz="2400" dirty="0"/>
              <a:t>Podpis elektroniczny</a:t>
            </a:r>
          </a:p>
        </p:txBody>
      </p:sp>
    </p:spTree>
    <p:extLst>
      <p:ext uri="{BB962C8B-B14F-4D97-AF65-F5344CB8AC3E}">
        <p14:creationId xmlns:p14="http://schemas.microsoft.com/office/powerpoint/2010/main" val="36599375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1932DE-5D06-4B13-A26A-DB039FA194FA}"/>
              </a:ext>
            </a:extLst>
          </p:cNvPr>
          <p:cNvSpPr>
            <a:spLocks noGrp="1"/>
          </p:cNvSpPr>
          <p:nvPr>
            <p:ph type="title"/>
          </p:nvPr>
        </p:nvSpPr>
        <p:spPr/>
        <p:txBody>
          <a:bodyPr/>
          <a:lstStyle/>
          <a:p>
            <a:pPr algn="ctr"/>
            <a:r>
              <a:rPr lang="pl-PL" dirty="0"/>
              <a:t>Ustawa z dnia 18 listopada 2020 r. o doręczeniach elektronicznych</a:t>
            </a:r>
            <a:endParaRPr lang="en-US" dirty="0"/>
          </a:p>
        </p:txBody>
      </p:sp>
      <p:graphicFrame>
        <p:nvGraphicFramePr>
          <p:cNvPr id="4" name="Symbol zastępczy zawartości 3">
            <a:extLst>
              <a:ext uri="{FF2B5EF4-FFF2-40B4-BE49-F238E27FC236}">
                <a16:creationId xmlns:a16="http://schemas.microsoft.com/office/drawing/2014/main" id="{C8D29689-C8A3-4AF9-9964-625FE931C641}"/>
              </a:ext>
            </a:extLst>
          </p:cNvPr>
          <p:cNvGraphicFramePr>
            <a:graphicFrameLocks noGrp="1"/>
          </p:cNvGraphicFramePr>
          <p:nvPr>
            <p:ph idx="1"/>
            <p:extLst>
              <p:ext uri="{D42A27DB-BD31-4B8C-83A1-F6EECF244321}">
                <p14:modId xmlns:p14="http://schemas.microsoft.com/office/powerpoint/2010/main" val="2823373676"/>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1938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DD8D694-7C70-3E49-BEDA-CC5BD049E97B}"/>
              </a:ext>
            </a:extLst>
          </p:cNvPr>
          <p:cNvSpPr>
            <a:spLocks noGrp="1"/>
          </p:cNvSpPr>
          <p:nvPr>
            <p:ph idx="1"/>
          </p:nvPr>
        </p:nvSpPr>
        <p:spPr>
          <a:xfrm>
            <a:off x="562708" y="548641"/>
            <a:ext cx="10453163" cy="5547360"/>
          </a:xfrm>
        </p:spPr>
        <p:txBody>
          <a:bodyPr>
            <a:noAutofit/>
          </a:bodyPr>
          <a:lstStyle/>
          <a:p>
            <a:pPr algn="just"/>
            <a:r>
              <a:rPr lang="pl-PL" sz="2000" dirty="0">
                <a:latin typeface="+mj-lt"/>
              </a:rPr>
              <a:t>Kwalifikowana usługa rejestrowanego doręczenia elektronicznego (KORDE) jest usługą świadczoną przez co najmniej jednego kwalifikowanego dostawcę usług zaufania, zapewniającą identyfikację nadawcy (z dużą dozą pewności) oraz identyfikację adresata jeszcze przed dostarczeniem danych, gdzie wysłanie i otrzymanie danych jest zabezpieczone zaawansowanym podpisem elektronicznym lub zaawansowaną pieczęcią elektroniczną kwalifikowanego dostawcy usług zaufania, a każda zmiana danych (niezbędna do wysłania lub otrzymania danych) jest wyraźnie wskazana nadawcy i adresatowi danych, a ponadto data i czas wysłania, otrzymania i zmiany danych są wskazane za pomocą kwalifikowanego elektronicznego znacznika czasu,</a:t>
            </a:r>
          </a:p>
          <a:p>
            <a:pPr algn="just"/>
            <a:r>
              <a:rPr lang="pl-PL" sz="2000" dirty="0">
                <a:latin typeface="+mj-lt"/>
              </a:rPr>
              <a:t>publiczną usługą rejestrowanego doręczenia elektronicznego jest usługa rejestrowanego do-</a:t>
            </a:r>
            <a:br>
              <a:rPr lang="pl-PL" sz="2000" dirty="0">
                <a:latin typeface="+mj-lt"/>
              </a:rPr>
            </a:br>
            <a:r>
              <a:rPr lang="pl-PL" sz="2000" dirty="0">
                <a:latin typeface="+mj-lt"/>
              </a:rPr>
              <a:t>ręczenia elektronicznego, o której mowa w art. 3 pkt 36 rozporządzenia 910/201433, </a:t>
            </a:r>
            <a:br>
              <a:rPr lang="pl-PL" sz="2000" dirty="0">
                <a:latin typeface="+mj-lt"/>
              </a:rPr>
            </a:br>
            <a:r>
              <a:rPr lang="pl-PL" sz="2000" dirty="0">
                <a:latin typeface="+mj-lt"/>
              </a:rPr>
              <a:t>świadczona przez operatora wyznaczonego. Chodzi zatem o usługę, która daje </a:t>
            </a:r>
            <a:br>
              <a:rPr lang="pl-PL" sz="2000" dirty="0">
                <a:latin typeface="+mj-lt"/>
              </a:rPr>
            </a:br>
            <a:r>
              <a:rPr lang="pl-PL" sz="2000" dirty="0">
                <a:latin typeface="+mj-lt"/>
              </a:rPr>
              <a:t>możliwość przesłania danych drogą elektroniczną między stronami trzecimi, przy </a:t>
            </a:r>
            <a:br>
              <a:rPr lang="pl-PL" sz="2000" dirty="0">
                <a:latin typeface="+mj-lt"/>
              </a:rPr>
            </a:br>
            <a:r>
              <a:rPr lang="pl-PL" sz="2000" dirty="0">
                <a:latin typeface="+mj-lt"/>
              </a:rPr>
              <a:t>czym dane chronione są przed ryzykiem utraty, kradzieży, uszkodzenia lub nieupoważnionej zmiany, a ponadto zapewniane są dowody związane z posługiwaniem się tymi przesyłanymi danymi (dowód wysłania i otrzymania)..</a:t>
            </a:r>
          </a:p>
          <a:p>
            <a:pPr algn="just"/>
            <a:r>
              <a:rPr lang="pl-PL" sz="2000" dirty="0">
                <a:latin typeface="+mj-lt"/>
              </a:rPr>
              <a:t>Publiczna usługa hybrydowa polega na tym, że elektroniczna przesyłka nadana przez podmiot publiczny z adresu do doręczeń elektronicznych zostanie w ramach usługi pocztowej świadczonej przez Pocztę Polską S.A. przekształcona w dokument o postaci tradycyjnego listu i w tej formie doręczona do adresata</a:t>
            </a:r>
          </a:p>
          <a:p>
            <a:endParaRPr lang="pl-PL" sz="2000" dirty="0">
              <a:latin typeface="+mj-lt"/>
            </a:endParaRPr>
          </a:p>
          <a:p>
            <a:endParaRPr lang="en-US" sz="2000" dirty="0">
              <a:latin typeface="+mj-lt"/>
            </a:endParaRPr>
          </a:p>
        </p:txBody>
      </p:sp>
    </p:spTree>
    <p:extLst>
      <p:ext uri="{BB962C8B-B14F-4D97-AF65-F5344CB8AC3E}">
        <p14:creationId xmlns:p14="http://schemas.microsoft.com/office/powerpoint/2010/main" val="3685913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809C0BCD-BEE9-423F-A51C-BCCD8E5EAA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081" name="Rectangle 3080">
            <a:extLst>
              <a:ext uri="{FF2B5EF4-FFF2-40B4-BE49-F238E27FC236}">
                <a16:creationId xmlns:a16="http://schemas.microsoft.com/office/drawing/2014/main" id="{9998D094-42B2-42BA-AA14-E8FBE073A5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83" name="Straight Connector 3082">
            <a:extLst>
              <a:ext uri="{FF2B5EF4-FFF2-40B4-BE49-F238E27FC236}">
                <a16:creationId xmlns:a16="http://schemas.microsoft.com/office/drawing/2014/main" id="{8465D64B-59F4-4BDC-B833-A17EF1E046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3085" name="Rectangle 3084">
            <a:extLst>
              <a:ext uri="{FF2B5EF4-FFF2-40B4-BE49-F238E27FC236}">
                <a16:creationId xmlns:a16="http://schemas.microsoft.com/office/drawing/2014/main" id="{63FE6F10-B3AD-4403-94CA-F51155286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210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3087" name="Rectangle 3086">
            <a:extLst>
              <a:ext uri="{FF2B5EF4-FFF2-40B4-BE49-F238E27FC236}">
                <a16:creationId xmlns:a16="http://schemas.microsoft.com/office/drawing/2014/main" id="{364D6A39-A4F7-4B00-9F42-3BC67177DB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246887"/>
            <a:ext cx="4397755" cy="6377939"/>
          </a:xfrm>
          <a:prstGeom prst="rect">
            <a:avLst/>
          </a:prstGeom>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89" name="Straight Connector 3088">
            <a:extLst>
              <a:ext uri="{FF2B5EF4-FFF2-40B4-BE49-F238E27FC236}">
                <a16:creationId xmlns:a16="http://schemas.microsoft.com/office/drawing/2014/main" id="{13553ADF-88A1-4645-B819-890CA3DF7D5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70284" y="4405863"/>
            <a:ext cx="2763075"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3091" name="Rectangle 3090">
            <a:extLst>
              <a:ext uri="{FF2B5EF4-FFF2-40B4-BE49-F238E27FC236}">
                <a16:creationId xmlns:a16="http://schemas.microsoft.com/office/drawing/2014/main" id="{B5D0D97D-7911-4A25-88E2-4D81FD4AB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6888"/>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ytuł 1">
            <a:extLst>
              <a:ext uri="{FF2B5EF4-FFF2-40B4-BE49-F238E27FC236}">
                <a16:creationId xmlns:a16="http://schemas.microsoft.com/office/drawing/2014/main" id="{36B9AFCC-74A2-03F1-AFE1-6F2128713BEE}"/>
              </a:ext>
            </a:extLst>
          </p:cNvPr>
          <p:cNvSpPr>
            <a:spLocks noGrp="1"/>
          </p:cNvSpPr>
          <p:nvPr>
            <p:ph type="title"/>
          </p:nvPr>
        </p:nvSpPr>
        <p:spPr>
          <a:xfrm>
            <a:off x="8195138" y="857675"/>
            <a:ext cx="3113366" cy="3622844"/>
          </a:xfrm>
        </p:spPr>
        <p:txBody>
          <a:bodyPr vert="horz" lIns="91440" tIns="45720" rIns="91440" bIns="45720" rtlCol="0" anchor="b">
            <a:normAutofit/>
          </a:bodyPr>
          <a:lstStyle/>
          <a:p>
            <a:pPr algn="ctr">
              <a:lnSpc>
                <a:spcPct val="85000"/>
              </a:lnSpc>
            </a:pPr>
            <a:r>
              <a:rPr lang="en-US" sz="4200" b="1" cap="all">
                <a:solidFill>
                  <a:srgbClr val="FFFFFF"/>
                </a:solidFill>
              </a:rPr>
              <a:t>Kto będzie dostawcą usług?</a:t>
            </a:r>
          </a:p>
        </p:txBody>
      </p:sp>
      <p:pic>
        <p:nvPicPr>
          <p:cNvPr id="3074" name="Picture 2" descr="PocztaPolska (@PocztaPolska) / X">
            <a:extLst>
              <a:ext uri="{FF2B5EF4-FFF2-40B4-BE49-F238E27FC236}">
                <a16:creationId xmlns:a16="http://schemas.microsoft.com/office/drawing/2014/main" id="{1461D43D-67AB-B909-4FBD-AC88E198EBD3}"/>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0225" b="4744"/>
          <a:stretch/>
        </p:blipFill>
        <p:spPr bwMode="auto">
          <a:xfrm>
            <a:off x="872064" y="857675"/>
            <a:ext cx="6045576" cy="5140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596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129D23-F015-40C8-8946-81A7E05E21FB}"/>
              </a:ext>
            </a:extLst>
          </p:cNvPr>
          <p:cNvSpPr>
            <a:spLocks noGrp="1"/>
          </p:cNvSpPr>
          <p:nvPr>
            <p:ph type="title"/>
          </p:nvPr>
        </p:nvSpPr>
        <p:spPr/>
        <p:txBody>
          <a:bodyPr>
            <a:normAutofit/>
          </a:bodyPr>
          <a:lstStyle/>
          <a:p>
            <a:r>
              <a:rPr lang="pl-PL" dirty="0"/>
              <a:t>Podmioty zobowiązane do posiadania adresu elektronicznego (art. 8 i 9)</a:t>
            </a:r>
            <a:endParaRPr lang="en-US" dirty="0"/>
          </a:p>
        </p:txBody>
      </p:sp>
      <p:sp>
        <p:nvSpPr>
          <p:cNvPr id="3" name="Symbol zastępczy zawartości 2">
            <a:extLst>
              <a:ext uri="{FF2B5EF4-FFF2-40B4-BE49-F238E27FC236}">
                <a16:creationId xmlns:a16="http://schemas.microsoft.com/office/drawing/2014/main" id="{1F0F358F-66C7-4205-8338-AE22415B45B6}"/>
              </a:ext>
            </a:extLst>
          </p:cNvPr>
          <p:cNvSpPr>
            <a:spLocks noGrp="1"/>
          </p:cNvSpPr>
          <p:nvPr>
            <p:ph idx="1"/>
          </p:nvPr>
        </p:nvSpPr>
        <p:spPr>
          <a:xfrm>
            <a:off x="1143000" y="2209800"/>
            <a:ext cx="9872871" cy="4038600"/>
          </a:xfrm>
        </p:spPr>
        <p:txBody>
          <a:bodyPr>
            <a:normAutofit/>
          </a:bodyPr>
          <a:lstStyle/>
          <a:p>
            <a:pPr marL="502920" indent="-457200">
              <a:buFont typeface="+mj-lt"/>
              <a:buAutoNum type="arabicPeriod"/>
            </a:pPr>
            <a:r>
              <a:rPr lang="pl-PL" b="1" dirty="0"/>
              <a:t>Przedstawiciele zawodów zaufania publicznego</a:t>
            </a:r>
          </a:p>
          <a:p>
            <a:pPr lvl="1">
              <a:buFont typeface="Wingdings" panose="05000000000000000000" pitchFamily="2" charset="2"/>
              <a:buChar char="Ø"/>
            </a:pPr>
            <a:r>
              <a:rPr lang="pl-PL" dirty="0"/>
              <a:t>adwokat </a:t>
            </a:r>
            <a:r>
              <a:rPr lang="pl-PL" dirty="0" err="1"/>
              <a:t>wykonujący</a:t>
            </a:r>
            <a:r>
              <a:rPr lang="pl-PL" dirty="0"/>
              <a:t> </a:t>
            </a:r>
            <a:r>
              <a:rPr lang="pl-PL" dirty="0" err="1"/>
              <a:t>zawód</a:t>
            </a:r>
            <a:r>
              <a:rPr lang="pl-PL" dirty="0"/>
              <a:t>;</a:t>
            </a:r>
          </a:p>
          <a:p>
            <a:pPr lvl="1">
              <a:buFont typeface="Wingdings" panose="05000000000000000000" pitchFamily="2" charset="2"/>
              <a:buChar char="Ø"/>
            </a:pPr>
            <a:r>
              <a:rPr lang="pl-PL" dirty="0"/>
              <a:t>radca prawny </a:t>
            </a:r>
            <a:r>
              <a:rPr lang="pl-PL" dirty="0" err="1"/>
              <a:t>wykonujący</a:t>
            </a:r>
            <a:r>
              <a:rPr lang="pl-PL" dirty="0"/>
              <a:t> </a:t>
            </a:r>
            <a:r>
              <a:rPr lang="pl-PL" dirty="0" err="1"/>
              <a:t>zawód</a:t>
            </a:r>
            <a:r>
              <a:rPr lang="pl-PL" dirty="0"/>
              <a:t>;</a:t>
            </a:r>
          </a:p>
          <a:p>
            <a:pPr lvl="1">
              <a:buFont typeface="Wingdings" panose="05000000000000000000" pitchFamily="2" charset="2"/>
              <a:buChar char="Ø"/>
            </a:pPr>
            <a:r>
              <a:rPr lang="pl-PL" dirty="0"/>
              <a:t>doradca podatkowy </a:t>
            </a:r>
            <a:r>
              <a:rPr lang="pl-PL" dirty="0" err="1"/>
              <a:t>wykonujący</a:t>
            </a:r>
            <a:r>
              <a:rPr lang="pl-PL" dirty="0"/>
              <a:t> </a:t>
            </a:r>
            <a:r>
              <a:rPr lang="pl-PL" dirty="0" err="1"/>
              <a:t>zawód</a:t>
            </a:r>
            <a:r>
              <a:rPr lang="pl-PL" dirty="0"/>
              <a:t>;</a:t>
            </a:r>
          </a:p>
          <a:p>
            <a:pPr lvl="1">
              <a:buFont typeface="Wingdings" panose="05000000000000000000" pitchFamily="2" charset="2"/>
              <a:buChar char="Ø"/>
            </a:pPr>
            <a:r>
              <a:rPr lang="pl-PL" dirty="0"/>
              <a:t>doradca restrukturyzacyjny </a:t>
            </a:r>
            <a:r>
              <a:rPr lang="pl-PL" dirty="0" err="1"/>
              <a:t>wykonujący</a:t>
            </a:r>
            <a:r>
              <a:rPr lang="pl-PL" dirty="0"/>
              <a:t> </a:t>
            </a:r>
            <a:r>
              <a:rPr lang="pl-PL" dirty="0" err="1"/>
              <a:t>zawód</a:t>
            </a:r>
            <a:r>
              <a:rPr lang="pl-PL" dirty="0"/>
              <a:t>;</a:t>
            </a:r>
          </a:p>
          <a:p>
            <a:pPr lvl="1">
              <a:buFont typeface="Wingdings" panose="05000000000000000000" pitchFamily="2" charset="2"/>
              <a:buChar char="Ø"/>
            </a:pPr>
            <a:r>
              <a:rPr lang="pl-PL" dirty="0"/>
              <a:t>rzecznik patentowy </a:t>
            </a:r>
            <a:r>
              <a:rPr lang="pl-PL" dirty="0" err="1"/>
              <a:t>wykonujący</a:t>
            </a:r>
            <a:r>
              <a:rPr lang="pl-PL" dirty="0"/>
              <a:t> </a:t>
            </a:r>
            <a:r>
              <a:rPr lang="pl-PL" dirty="0" err="1"/>
              <a:t>zawód</a:t>
            </a:r>
            <a:r>
              <a:rPr lang="pl-PL" dirty="0"/>
              <a:t>;</a:t>
            </a:r>
          </a:p>
          <a:p>
            <a:pPr lvl="1">
              <a:buFont typeface="Wingdings" panose="05000000000000000000" pitchFamily="2" charset="2"/>
              <a:buChar char="Ø"/>
            </a:pPr>
            <a:r>
              <a:rPr lang="pl-PL" dirty="0"/>
              <a:t>notariusz </a:t>
            </a:r>
            <a:r>
              <a:rPr lang="pl-PL" dirty="0" err="1"/>
              <a:t>wykonujący</a:t>
            </a:r>
            <a:r>
              <a:rPr lang="pl-PL" dirty="0"/>
              <a:t> </a:t>
            </a:r>
            <a:r>
              <a:rPr lang="pl-PL" dirty="0" err="1"/>
              <a:t>zawód</a:t>
            </a:r>
            <a:r>
              <a:rPr lang="pl-PL" dirty="0"/>
              <a:t>;</a:t>
            </a:r>
          </a:p>
          <a:p>
            <a:pPr lvl="1">
              <a:buFont typeface="Wingdings" panose="05000000000000000000" pitchFamily="2" charset="2"/>
              <a:buChar char="Ø"/>
            </a:pPr>
            <a:r>
              <a:rPr lang="pl-PL" dirty="0"/>
              <a:t>radca Prokuratorii Generalnej RP </a:t>
            </a:r>
            <a:r>
              <a:rPr lang="pl-PL" dirty="0" err="1"/>
              <a:t>wykonujący</a:t>
            </a:r>
            <a:r>
              <a:rPr lang="pl-PL" dirty="0"/>
              <a:t> </a:t>
            </a:r>
            <a:r>
              <a:rPr lang="pl-PL" dirty="0" err="1"/>
              <a:t>czynności</a:t>
            </a:r>
            <a:r>
              <a:rPr lang="pl-PL" dirty="0"/>
              <a:t> </a:t>
            </a:r>
            <a:r>
              <a:rPr lang="pl-PL" dirty="0" err="1"/>
              <a:t>Służbowe</a:t>
            </a:r>
            <a:r>
              <a:rPr lang="pl-PL" dirty="0"/>
              <a:t>;</a:t>
            </a:r>
          </a:p>
          <a:p>
            <a:pPr marL="502920" indent="-457200">
              <a:buFont typeface="+mj-lt"/>
              <a:buAutoNum type="arabicPeriod"/>
            </a:pPr>
            <a:r>
              <a:rPr lang="pl-PL" b="1" dirty="0"/>
              <a:t>Przedsiębiorcy</a:t>
            </a:r>
          </a:p>
          <a:p>
            <a:pPr lvl="1">
              <a:buFont typeface="Wingdings" panose="05000000000000000000" pitchFamily="2" charset="2"/>
              <a:buChar char="Ø"/>
            </a:pPr>
            <a:r>
              <a:rPr lang="pl-PL" dirty="0"/>
              <a:t>podmiot niepubliczny wpisany do rejestru </a:t>
            </a:r>
            <a:r>
              <a:rPr lang="pl-PL" dirty="0" err="1"/>
              <a:t>przedsiębiorców</a:t>
            </a:r>
            <a:r>
              <a:rPr lang="pl-PL" dirty="0"/>
              <a:t>;</a:t>
            </a:r>
          </a:p>
          <a:p>
            <a:pPr lvl="1">
              <a:buFont typeface="Wingdings" panose="05000000000000000000" pitchFamily="2" charset="2"/>
              <a:buChar char="Ø"/>
            </a:pPr>
            <a:r>
              <a:rPr lang="pl-PL" dirty="0"/>
              <a:t>podmiot niepubliczny wpisany do CEIDG</a:t>
            </a:r>
          </a:p>
          <a:p>
            <a:endParaRPr lang="en-US" dirty="0"/>
          </a:p>
        </p:txBody>
      </p:sp>
    </p:spTree>
    <p:extLst>
      <p:ext uri="{BB962C8B-B14F-4D97-AF65-F5344CB8AC3E}">
        <p14:creationId xmlns:p14="http://schemas.microsoft.com/office/powerpoint/2010/main" val="1093526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C5BECB-1BE3-ECC8-6C01-EFA0EF7BCE88}"/>
              </a:ext>
            </a:extLst>
          </p:cNvPr>
          <p:cNvSpPr>
            <a:spLocks noGrp="1"/>
          </p:cNvSpPr>
          <p:nvPr>
            <p:ph type="title"/>
          </p:nvPr>
        </p:nvSpPr>
        <p:spPr/>
        <p:txBody>
          <a:bodyPr/>
          <a:lstStyle/>
          <a:p>
            <a:r>
              <a:rPr lang="pl-PL" dirty="0"/>
              <a:t>Baza adresów elektronicznych</a:t>
            </a:r>
            <a:endParaRPr lang="en-US" dirty="0"/>
          </a:p>
        </p:txBody>
      </p:sp>
      <p:sp>
        <p:nvSpPr>
          <p:cNvPr id="3" name="Symbol zastępczy zawartości 2">
            <a:extLst>
              <a:ext uri="{FF2B5EF4-FFF2-40B4-BE49-F238E27FC236}">
                <a16:creationId xmlns:a16="http://schemas.microsoft.com/office/drawing/2014/main" id="{43D2628B-D554-818D-486A-283CE9A25B18}"/>
              </a:ext>
            </a:extLst>
          </p:cNvPr>
          <p:cNvSpPr>
            <a:spLocks noGrp="1"/>
          </p:cNvSpPr>
          <p:nvPr>
            <p:ph idx="1"/>
          </p:nvPr>
        </p:nvSpPr>
        <p:spPr/>
        <p:txBody>
          <a:bodyPr/>
          <a:lstStyle/>
          <a:p>
            <a:pPr algn="just"/>
            <a:r>
              <a:rPr lang="pl-PL" b="1" dirty="0"/>
              <a:t>rejestr publiczny prowadzony przez ministra właściwego do spraw informatyzacji, w którym ujawniane są dane przedsiębiorcy i jego adres do doręczeń dla potrzeb prowadzania komunikacji z tymi przedsiębiorcami przez podmioty publiczne. Od momentu ujawnienia adresu w BAE podmioty publiczne mogą wysyłać korespondencję do przedsiębiorcy, także z urzędu.</a:t>
            </a:r>
            <a:endParaRPr lang="en-US" dirty="0"/>
          </a:p>
        </p:txBody>
      </p:sp>
    </p:spTree>
    <p:extLst>
      <p:ext uri="{BB962C8B-B14F-4D97-AF65-F5344CB8AC3E}">
        <p14:creationId xmlns:p14="http://schemas.microsoft.com/office/powerpoint/2010/main" val="754263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F59574-F84B-4F8C-8BF8-6D0633D0711A}"/>
              </a:ext>
            </a:extLst>
          </p:cNvPr>
          <p:cNvSpPr>
            <a:spLocks noGrp="1"/>
          </p:cNvSpPr>
          <p:nvPr>
            <p:ph type="title"/>
          </p:nvPr>
        </p:nvSpPr>
        <p:spPr/>
        <p:txBody>
          <a:bodyPr/>
          <a:lstStyle/>
          <a:p>
            <a:pPr algn="ctr"/>
            <a:r>
              <a:rPr lang="pl-PL" dirty="0"/>
              <a:t>Harmonogram wejścia w życie e-doręczeń dla podmiotów niepublicznych</a:t>
            </a:r>
            <a:endParaRPr lang="en-US" dirty="0"/>
          </a:p>
        </p:txBody>
      </p:sp>
      <p:graphicFrame>
        <p:nvGraphicFramePr>
          <p:cNvPr id="4" name="Symbol zastępczy zawartości 3">
            <a:extLst>
              <a:ext uri="{FF2B5EF4-FFF2-40B4-BE49-F238E27FC236}">
                <a16:creationId xmlns:a16="http://schemas.microsoft.com/office/drawing/2014/main" id="{45522A75-AD85-473F-8989-2AC482C9A89B}"/>
              </a:ext>
            </a:extLst>
          </p:cNvPr>
          <p:cNvGraphicFramePr>
            <a:graphicFrameLocks noGrp="1"/>
          </p:cNvGraphicFramePr>
          <p:nvPr>
            <p:ph idx="1"/>
            <p:extLst>
              <p:ext uri="{D42A27DB-BD31-4B8C-83A1-F6EECF244321}">
                <p14:modId xmlns:p14="http://schemas.microsoft.com/office/powerpoint/2010/main" val="2705763997"/>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596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9521CE-696D-4478-BD26-10227A26C93E}"/>
              </a:ext>
            </a:extLst>
          </p:cNvPr>
          <p:cNvSpPr>
            <a:spLocks noGrp="1"/>
          </p:cNvSpPr>
          <p:nvPr>
            <p:ph type="ctrTitle"/>
          </p:nvPr>
        </p:nvSpPr>
        <p:spPr>
          <a:xfrm>
            <a:off x="6388843" y="2602523"/>
            <a:ext cx="5188984" cy="3672215"/>
          </a:xfrm>
        </p:spPr>
        <p:txBody>
          <a:bodyPr anchor="t">
            <a:normAutofit/>
          </a:bodyPr>
          <a:lstStyle/>
          <a:p>
            <a:r>
              <a:rPr lang="pl-PL" sz="4800" b="1" dirty="0">
                <a:latin typeface="Berlin Sans FB Demi" panose="020E0802020502020306" pitchFamily="34" charset="0"/>
              </a:rPr>
              <a:t>PODPIS</a:t>
            </a:r>
            <a:r>
              <a:rPr lang="pl-PL" sz="4800" dirty="0">
                <a:latin typeface="Berlin Sans FB Demi" panose="020E0802020502020306" pitchFamily="34" charset="0"/>
              </a:rPr>
              <a:t> </a:t>
            </a:r>
            <a:r>
              <a:rPr lang="pl-PL" sz="4800" b="1" dirty="0">
                <a:latin typeface="Berlin Sans FB Demi" panose="020E0802020502020306" pitchFamily="34" charset="0"/>
              </a:rPr>
              <a:t>ELEKTRONICZNY</a:t>
            </a:r>
            <a:br>
              <a:rPr lang="pl-PL" sz="4800" b="1" dirty="0">
                <a:latin typeface="Berlin Sans FB Demi" panose="020E0802020502020306" pitchFamily="34" charset="0"/>
              </a:rPr>
            </a:br>
            <a:r>
              <a:rPr lang="pl-PL" sz="4800" b="1" dirty="0">
                <a:latin typeface="Berlin Sans FB Demi" panose="020E0802020502020306" pitchFamily="34" charset="0"/>
              </a:rPr>
              <a:t>i INNE USŁUGI ZAUFANIA</a:t>
            </a:r>
            <a:r>
              <a:rPr lang="pl-PL" sz="4800" dirty="0">
                <a:latin typeface="Berlin Sans FB Demi" panose="020E0802020502020306" pitchFamily="34" charset="0"/>
              </a:rPr>
              <a:t> </a:t>
            </a:r>
          </a:p>
        </p:txBody>
      </p:sp>
      <p:pic>
        <p:nvPicPr>
          <p:cNvPr id="1026" name="Picture 2" descr="Podpis elektroniczny nieoceniony zwłaszcza w czasie epidemii - TECHNOSenior">
            <a:extLst>
              <a:ext uri="{FF2B5EF4-FFF2-40B4-BE49-F238E27FC236}">
                <a16:creationId xmlns:a16="http://schemas.microsoft.com/office/drawing/2014/main" id="{97213ACE-B69F-4996-871D-B26F4D19D5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728" r="6396"/>
          <a:stretch/>
        </p:blipFill>
        <p:spPr bwMode="auto">
          <a:xfrm>
            <a:off x="733507" y="666728"/>
            <a:ext cx="5536001" cy="5465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527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2D2D66F-AC07-47CD-9485-C1DFEAB6DE6C}"/>
              </a:ext>
            </a:extLst>
          </p:cNvPr>
          <p:cNvSpPr>
            <a:spLocks noGrp="1"/>
          </p:cNvSpPr>
          <p:nvPr>
            <p:ph idx="1"/>
          </p:nvPr>
        </p:nvSpPr>
        <p:spPr>
          <a:xfrm>
            <a:off x="1143000" y="590843"/>
            <a:ext cx="9872871" cy="5505157"/>
          </a:xfrm>
        </p:spPr>
        <p:txBody>
          <a:bodyPr>
            <a:normAutofit lnSpcReduction="10000"/>
          </a:bodyPr>
          <a:lstStyle/>
          <a:p>
            <a:r>
              <a:rPr lang="pl-PL" sz="3200" dirty="0"/>
              <a:t>E-doręczenia docelowo zastąpią wykorzystywaną obecnie platformę </a:t>
            </a:r>
            <a:r>
              <a:rPr lang="pl-PL" sz="3200" dirty="0" err="1"/>
              <a:t>ePUAP</a:t>
            </a:r>
            <a:r>
              <a:rPr lang="pl-PL" sz="3200" dirty="0"/>
              <a:t>.</a:t>
            </a:r>
          </a:p>
          <a:p>
            <a:pPr algn="just"/>
            <a:r>
              <a:rPr lang="pl-PL" sz="3200" dirty="0"/>
              <a:t>Doręczenie przez EPUAP między podmiotami publicznymi będzie równoważne w skutkach prawnych z doręczeniem przy wykorzystaniu publicznej usługi rejestrowanego doręczenia elektronicznego jeszcze do 30 września 2029 r. </a:t>
            </a:r>
          </a:p>
          <a:p>
            <a:pPr algn="just"/>
            <a:r>
              <a:rPr lang="pl-PL" sz="3200" dirty="0"/>
              <a:t>Po 30 września 2029 r. korespondencja zgromadzona na platformie </a:t>
            </a:r>
            <a:r>
              <a:rPr lang="pl-PL" sz="3200" dirty="0" err="1"/>
              <a:t>ePUAP</a:t>
            </a:r>
            <a:r>
              <a:rPr lang="pl-PL" sz="3200" dirty="0"/>
              <a:t> zostanie usunięta przez ministra właściwego do spraw informatyzacji wraz z kontami użytkowników, ich elektronicznymi skrzynkami podawczymi wraz z zawartością</a:t>
            </a:r>
            <a:endParaRPr lang="en-US" sz="3200" dirty="0"/>
          </a:p>
        </p:txBody>
      </p:sp>
    </p:spTree>
    <p:extLst>
      <p:ext uri="{BB962C8B-B14F-4D97-AF65-F5344CB8AC3E}">
        <p14:creationId xmlns:p14="http://schemas.microsoft.com/office/powerpoint/2010/main" val="2687549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A6F31A-5518-439E-90B3-1E143672CDAF}"/>
              </a:ext>
            </a:extLst>
          </p:cNvPr>
          <p:cNvSpPr>
            <a:spLocks noGrp="1"/>
          </p:cNvSpPr>
          <p:nvPr>
            <p:ph type="title"/>
          </p:nvPr>
        </p:nvSpPr>
        <p:spPr/>
        <p:txBody>
          <a:bodyPr/>
          <a:lstStyle/>
          <a:p>
            <a:pPr algn="ctr"/>
            <a:r>
              <a:rPr lang="pl-PL" dirty="0"/>
              <a:t>Informatyzacja postępowania cywilnego – sygnalizacja tematu</a:t>
            </a:r>
            <a:endParaRPr lang="en-US" dirty="0"/>
          </a:p>
        </p:txBody>
      </p:sp>
      <p:graphicFrame>
        <p:nvGraphicFramePr>
          <p:cNvPr id="4" name="Symbol zastępczy zawartości 3">
            <a:extLst>
              <a:ext uri="{FF2B5EF4-FFF2-40B4-BE49-F238E27FC236}">
                <a16:creationId xmlns:a16="http://schemas.microsoft.com/office/drawing/2014/main" id="{A3AB2B4E-E52B-46C7-98FC-1B2EEEA788BD}"/>
              </a:ext>
            </a:extLst>
          </p:cNvPr>
          <p:cNvGraphicFramePr>
            <a:graphicFrameLocks noGrp="1"/>
          </p:cNvGraphicFramePr>
          <p:nvPr>
            <p:ph idx="1"/>
            <p:extLst>
              <p:ext uri="{D42A27DB-BD31-4B8C-83A1-F6EECF244321}">
                <p14:modId xmlns:p14="http://schemas.microsoft.com/office/powerpoint/2010/main" val="62705918"/>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875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33" name="Rectangle 1032">
            <a:extLst>
              <a:ext uri="{FF2B5EF4-FFF2-40B4-BE49-F238E27FC236}">
                <a16:creationId xmlns:a16="http://schemas.microsoft.com/office/drawing/2014/main" id="{DDB95FCF-AD96-482F-9FB8-CD95725E6E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035" name="Straight Connector 1034">
            <a:extLst>
              <a:ext uri="{FF2B5EF4-FFF2-40B4-BE49-F238E27FC236}">
                <a16:creationId xmlns:a16="http://schemas.microsoft.com/office/drawing/2014/main" id="{64EEEC00-AD80-4734-BEE6-04CBDEC830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037" name="Rectangle 1036">
            <a:extLst>
              <a:ext uri="{FF2B5EF4-FFF2-40B4-BE49-F238E27FC236}">
                <a16:creationId xmlns:a16="http://schemas.microsoft.com/office/drawing/2014/main" id="{2ED84DD6-8A68-4994-8094-8DDBE89BF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210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39" name="Rectangle 1038">
            <a:extLst>
              <a:ext uri="{FF2B5EF4-FFF2-40B4-BE49-F238E27FC236}">
                <a16:creationId xmlns:a16="http://schemas.microsoft.com/office/drawing/2014/main" id="{176049D7-366E-4AC9-B689-460CC28F8E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246887"/>
            <a:ext cx="4397755" cy="6377939"/>
          </a:xfrm>
          <a:prstGeom prst="rect">
            <a:avLst/>
          </a:prstGeom>
          <a:solidFill>
            <a:srgbClr val="A6B727"/>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041" name="Straight Connector 1040">
            <a:extLst>
              <a:ext uri="{FF2B5EF4-FFF2-40B4-BE49-F238E27FC236}">
                <a16:creationId xmlns:a16="http://schemas.microsoft.com/office/drawing/2014/main" id="{BC9E91F8-C4AE-4EB0-8B76-FF3F3FC718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70284" y="4405863"/>
            <a:ext cx="2763075"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043" name="Rectangle 1042">
            <a:extLst>
              <a:ext uri="{FF2B5EF4-FFF2-40B4-BE49-F238E27FC236}">
                <a16:creationId xmlns:a16="http://schemas.microsoft.com/office/drawing/2014/main" id="{4AD45A04-4150-4943-BB06-EEEDDD73B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6888"/>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ytuł 1">
            <a:extLst>
              <a:ext uri="{FF2B5EF4-FFF2-40B4-BE49-F238E27FC236}">
                <a16:creationId xmlns:a16="http://schemas.microsoft.com/office/drawing/2014/main" id="{43F72A33-ED44-BE75-01D1-FDC894A9D6A9}"/>
              </a:ext>
            </a:extLst>
          </p:cNvPr>
          <p:cNvSpPr>
            <a:spLocks noGrp="1"/>
          </p:cNvSpPr>
          <p:nvPr>
            <p:ph type="title"/>
          </p:nvPr>
        </p:nvSpPr>
        <p:spPr>
          <a:xfrm>
            <a:off x="8195138" y="857675"/>
            <a:ext cx="3113366" cy="3622844"/>
          </a:xfrm>
        </p:spPr>
        <p:txBody>
          <a:bodyPr vert="horz" lIns="91440" tIns="45720" rIns="91440" bIns="45720" rtlCol="0" anchor="b">
            <a:normAutofit/>
          </a:bodyPr>
          <a:lstStyle/>
          <a:p>
            <a:pPr algn="ctr">
              <a:lnSpc>
                <a:spcPct val="85000"/>
              </a:lnSpc>
            </a:pPr>
            <a:r>
              <a:rPr lang="en-US" sz="4600" b="1" cap="all">
                <a:solidFill>
                  <a:srgbClr val="FFFFFF"/>
                </a:solidFill>
              </a:rPr>
              <a:t>Jakie są funkcje podpisu? </a:t>
            </a:r>
            <a:br>
              <a:rPr lang="en-US" sz="4600" b="1" cap="all">
                <a:solidFill>
                  <a:srgbClr val="FFFFFF"/>
                </a:solidFill>
              </a:rPr>
            </a:br>
            <a:endParaRPr lang="en-US" sz="4600" b="1" cap="all">
              <a:solidFill>
                <a:srgbClr val="FFFFFF"/>
              </a:solidFill>
            </a:endParaRPr>
          </a:p>
        </p:txBody>
      </p:sp>
      <p:pic>
        <p:nvPicPr>
          <p:cNvPr id="1026" name="Picture 2" descr="89 400+ zbiorów ilustracji, beztantiemowych grafik wektorowych i klipartów  z kategorii Podpis - iStock">
            <a:extLst>
              <a:ext uri="{FF2B5EF4-FFF2-40B4-BE49-F238E27FC236}">
                <a16:creationId xmlns:a16="http://schemas.microsoft.com/office/drawing/2014/main" id="{20F8091A-1D07-D017-6039-60E7FAC738D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24517" y="857675"/>
            <a:ext cx="5140669" cy="5140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888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A86079-FF47-4229-B030-D78CA51903B8}"/>
              </a:ext>
            </a:extLst>
          </p:cNvPr>
          <p:cNvSpPr>
            <a:spLocks noGrp="1"/>
          </p:cNvSpPr>
          <p:nvPr>
            <p:ph type="title"/>
          </p:nvPr>
        </p:nvSpPr>
        <p:spPr/>
        <p:txBody>
          <a:bodyPr/>
          <a:lstStyle/>
          <a:p>
            <a:r>
              <a:rPr lang="pl-PL" dirty="0"/>
              <a:t>Podpisy elektroniczne</a:t>
            </a:r>
            <a:endParaRPr lang="en-US" dirty="0"/>
          </a:p>
        </p:txBody>
      </p:sp>
      <p:graphicFrame>
        <p:nvGraphicFramePr>
          <p:cNvPr id="4" name="Symbol zastępczy zawartości 3">
            <a:extLst>
              <a:ext uri="{FF2B5EF4-FFF2-40B4-BE49-F238E27FC236}">
                <a16:creationId xmlns:a16="http://schemas.microsoft.com/office/drawing/2014/main" id="{4F56B9E7-AE7D-4094-838A-F5698396FE7D}"/>
              </a:ext>
            </a:extLst>
          </p:cNvPr>
          <p:cNvGraphicFramePr>
            <a:graphicFrameLocks noGrp="1"/>
          </p:cNvGraphicFramePr>
          <p:nvPr>
            <p:ph idx="1"/>
            <p:extLst>
              <p:ext uri="{D42A27DB-BD31-4B8C-83A1-F6EECF244321}">
                <p14:modId xmlns:p14="http://schemas.microsoft.com/office/powerpoint/2010/main" val="1077373893"/>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312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ECFF3D-76BA-45C4-974D-C3E1CA6DBFC8}"/>
              </a:ext>
            </a:extLst>
          </p:cNvPr>
          <p:cNvSpPr>
            <a:spLocks noGrp="1"/>
          </p:cNvSpPr>
          <p:nvPr>
            <p:ph type="title"/>
          </p:nvPr>
        </p:nvSpPr>
        <p:spPr>
          <a:xfrm>
            <a:off x="702868" y="219456"/>
            <a:ext cx="9367203" cy="1188720"/>
          </a:xfrm>
        </p:spPr>
        <p:txBody>
          <a:bodyPr>
            <a:normAutofit/>
          </a:bodyPr>
          <a:lstStyle/>
          <a:p>
            <a:r>
              <a:rPr lang="pl-PL" dirty="0"/>
              <a:t>Podstawa prawna</a:t>
            </a:r>
          </a:p>
        </p:txBody>
      </p:sp>
      <p:sp>
        <p:nvSpPr>
          <p:cNvPr id="3" name="Symbol zastępczy zawartości 2">
            <a:extLst>
              <a:ext uri="{FF2B5EF4-FFF2-40B4-BE49-F238E27FC236}">
                <a16:creationId xmlns:a16="http://schemas.microsoft.com/office/drawing/2014/main" id="{E73E6D36-D756-47B4-BDD6-F414706D0AC8}"/>
              </a:ext>
            </a:extLst>
          </p:cNvPr>
          <p:cNvSpPr>
            <a:spLocks noGrp="1"/>
          </p:cNvSpPr>
          <p:nvPr>
            <p:ph idx="1"/>
          </p:nvPr>
        </p:nvSpPr>
        <p:spPr>
          <a:xfrm>
            <a:off x="702868" y="1408176"/>
            <a:ext cx="9367204" cy="4697202"/>
          </a:xfrm>
        </p:spPr>
        <p:txBody>
          <a:bodyPr anchor="t">
            <a:normAutofit fontScale="92500"/>
          </a:bodyPr>
          <a:lstStyle/>
          <a:p>
            <a:pPr algn="just"/>
            <a:r>
              <a:rPr lang="pl-PL" sz="2400" b="0" i="0" dirty="0">
                <a:effectLst/>
                <a:latin typeface="+mj-lt"/>
              </a:rPr>
              <a:t>Rozporządzenie Parlamentu Europejskiego i Rady (UE) nr 910/2014 z dnia 23 lipca 2014 r. w sprawie identyfikacji elektronicznej i usług zaufania w odniesieniu do transakcji elektronicznych na rynku wewnętrznym oraz uchylające dyrektywę 1999/93/WE tzw. </a:t>
            </a:r>
            <a:r>
              <a:rPr lang="pl-PL" sz="2400" b="1" i="1" dirty="0">
                <a:effectLst/>
                <a:latin typeface="+mj-lt"/>
              </a:rPr>
              <a:t>ROZPORZĄDZENIE </a:t>
            </a:r>
            <a:r>
              <a:rPr lang="pl-PL" sz="2400" b="1" i="1" dirty="0" err="1">
                <a:effectLst/>
                <a:latin typeface="+mj-lt"/>
              </a:rPr>
              <a:t>eIDAS</a:t>
            </a:r>
            <a:endParaRPr lang="pl-PL" sz="2400" b="1" i="1" dirty="0">
              <a:effectLst/>
              <a:latin typeface="+mj-lt"/>
            </a:endParaRPr>
          </a:p>
          <a:p>
            <a:pPr algn="just"/>
            <a:r>
              <a:rPr lang="pl-PL" sz="2400" dirty="0">
                <a:latin typeface="+mj-lt"/>
              </a:rPr>
              <a:t>Ustawa z dnia 5 września 2016 r. o usługach zaufania oraz identyfikacji elektronicznej</a:t>
            </a:r>
          </a:p>
          <a:p>
            <a:pPr algn="just"/>
            <a:endParaRPr lang="pl-PL" sz="2400" dirty="0">
              <a:latin typeface="+mj-lt"/>
            </a:endParaRPr>
          </a:p>
          <a:p>
            <a:pPr marL="0" indent="0" algn="just">
              <a:buNone/>
            </a:pPr>
            <a:r>
              <a:rPr lang="pl-PL" sz="2400" dirty="0">
                <a:latin typeface="+mj-lt"/>
              </a:rPr>
              <a:t>WCZEŚNIEJ -&gt; dyrektywa nr 1999/93 w sprawie wspólnotowych ram w zakresie podpisów elektronicznych oraz ustawa z 18 września 2001 r. o podpisie elektronicznym</a:t>
            </a:r>
          </a:p>
          <a:p>
            <a:pPr marL="0" indent="0" algn="just">
              <a:buNone/>
            </a:pPr>
            <a:endParaRPr lang="pl-PL" sz="2400" dirty="0">
              <a:latin typeface="+mj-lt"/>
            </a:endParaRPr>
          </a:p>
          <a:p>
            <a:pPr marL="0" indent="0" algn="just">
              <a:buNone/>
            </a:pPr>
            <a:r>
              <a:rPr lang="pl-PL" sz="2400" dirty="0">
                <a:latin typeface="+mj-lt"/>
              </a:rPr>
              <a:t>DLACZEGO ZDECYDOWANO SIĘ NA WPROWADZENIE ZMIAN W REGULACJI?</a:t>
            </a:r>
          </a:p>
        </p:txBody>
      </p:sp>
    </p:spTree>
    <p:extLst>
      <p:ext uri="{BB962C8B-B14F-4D97-AF65-F5344CB8AC3E}">
        <p14:creationId xmlns:p14="http://schemas.microsoft.com/office/powerpoint/2010/main" val="379886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BA8DB7-B4E6-4420-86D4-93E51C888E1A}"/>
              </a:ext>
            </a:extLst>
          </p:cNvPr>
          <p:cNvSpPr>
            <a:spLocks noGrp="1"/>
          </p:cNvSpPr>
          <p:nvPr>
            <p:ph type="title"/>
          </p:nvPr>
        </p:nvSpPr>
        <p:spPr>
          <a:xfrm>
            <a:off x="481818" y="497058"/>
            <a:ext cx="9875520" cy="1356360"/>
          </a:xfrm>
        </p:spPr>
        <p:txBody>
          <a:bodyPr/>
          <a:lstStyle/>
          <a:p>
            <a:r>
              <a:rPr lang="pl-PL" dirty="0"/>
              <a:t>Rozporządzenie </a:t>
            </a:r>
            <a:r>
              <a:rPr lang="pl-PL" dirty="0" err="1"/>
              <a:t>eIDAS</a:t>
            </a:r>
            <a:endParaRPr lang="pl-PL" dirty="0"/>
          </a:p>
        </p:txBody>
      </p:sp>
      <p:sp>
        <p:nvSpPr>
          <p:cNvPr id="3" name="Symbol zastępczy zawartości 2">
            <a:extLst>
              <a:ext uri="{FF2B5EF4-FFF2-40B4-BE49-F238E27FC236}">
                <a16:creationId xmlns:a16="http://schemas.microsoft.com/office/drawing/2014/main" id="{8E8CAFD9-3E91-4143-9667-7CE321047920}"/>
              </a:ext>
            </a:extLst>
          </p:cNvPr>
          <p:cNvSpPr>
            <a:spLocks noGrp="1"/>
          </p:cNvSpPr>
          <p:nvPr>
            <p:ph idx="1"/>
          </p:nvPr>
        </p:nvSpPr>
        <p:spPr>
          <a:xfrm>
            <a:off x="323851" y="1576137"/>
            <a:ext cx="8950152" cy="5281863"/>
          </a:xfrm>
        </p:spPr>
        <p:txBody>
          <a:bodyPr>
            <a:normAutofit/>
          </a:bodyPr>
          <a:lstStyle/>
          <a:p>
            <a:pPr algn="just">
              <a:buFont typeface="Arial" panose="020B0604020202020204" pitchFamily="34" charset="0"/>
              <a:buChar char="•"/>
            </a:pPr>
            <a:r>
              <a:rPr lang="pl-PL" sz="2000" b="0" i="0" dirty="0">
                <a:effectLst/>
                <a:latin typeface="+mj-lt"/>
              </a:rPr>
              <a:t>określa warunki uznawania przez państwa członkowskie Unii Europejskiej środków identyfikacji elektronicznej osób fizycznych i prawnych, objętych notyfikowanym systemem identyfikacji elektronicznej innego państwa członkowskiego;</a:t>
            </a:r>
          </a:p>
          <a:p>
            <a:pPr algn="just">
              <a:buFont typeface="Arial" panose="020B0604020202020204" pitchFamily="34" charset="0"/>
              <a:buChar char="•"/>
            </a:pPr>
            <a:r>
              <a:rPr lang="pl-PL" sz="2000" b="0" i="0" dirty="0">
                <a:effectLst/>
                <a:latin typeface="+mj-lt"/>
              </a:rPr>
              <a:t>określa przepisy dotyczące usług zaufania, w tym ustanawia ramy prawne dla </a:t>
            </a:r>
            <a:r>
              <a:rPr lang="pl-PL" sz="2000" b="1" i="0" u="sng" dirty="0">
                <a:effectLst/>
                <a:latin typeface="+mj-lt"/>
              </a:rPr>
              <a:t>podpisów elektronicznych, pieczęci elektronicznych, elektronicznych znaczników czasu, dokumentów elektronicznych, usług rejestrowanego doręczenia elektronicznego i usług certyfikacyjnych uwierzytelniania witryn internetowych</a:t>
            </a:r>
          </a:p>
          <a:p>
            <a:pPr algn="just">
              <a:buFont typeface="Arial" panose="020B0604020202020204" pitchFamily="34" charset="0"/>
              <a:buChar char="•"/>
            </a:pPr>
            <a:r>
              <a:rPr lang="pl-PL" sz="2000" b="1" dirty="0">
                <a:latin typeface="+mj-lt"/>
              </a:rPr>
              <a:t>BEZPOŚREDNIO STOSOWANE</a:t>
            </a:r>
          </a:p>
          <a:p>
            <a:pPr algn="just">
              <a:buFont typeface="Arial" panose="020B0604020202020204" pitchFamily="34" charset="0"/>
              <a:buChar char="•"/>
            </a:pPr>
            <a:r>
              <a:rPr lang="pl-PL" sz="2000" dirty="0">
                <a:latin typeface="+mj-lt"/>
              </a:rPr>
              <a:t>Ustawa o usługach zaufania ma jedynie charakter uzupełniający</a:t>
            </a:r>
            <a:endParaRPr lang="pl-PL" sz="2000" i="0" dirty="0">
              <a:effectLst/>
              <a:latin typeface="+mj-lt"/>
            </a:endParaRPr>
          </a:p>
          <a:p>
            <a:pPr marL="0" indent="0" algn="just">
              <a:buNone/>
            </a:pPr>
            <a:endParaRPr lang="pl-PL" sz="2000" dirty="0">
              <a:latin typeface="+mj-lt"/>
            </a:endParaRPr>
          </a:p>
        </p:txBody>
      </p:sp>
    </p:spTree>
    <p:extLst>
      <p:ext uri="{BB962C8B-B14F-4D97-AF65-F5344CB8AC3E}">
        <p14:creationId xmlns:p14="http://schemas.microsoft.com/office/powerpoint/2010/main" val="4159384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F010527E-C664-45C0-80D5-FF5E1F98F3D7}"/>
              </a:ext>
            </a:extLst>
          </p:cNvPr>
          <p:cNvGraphicFramePr>
            <a:graphicFrameLocks noGrp="1"/>
          </p:cNvGraphicFramePr>
          <p:nvPr>
            <p:ph idx="1"/>
            <p:extLst>
              <p:ext uri="{D42A27DB-BD31-4B8C-83A1-F6EECF244321}">
                <p14:modId xmlns:p14="http://schemas.microsoft.com/office/powerpoint/2010/main" val="1328355601"/>
              </p:ext>
            </p:extLst>
          </p:nvPr>
        </p:nvGraphicFramePr>
        <p:xfrm>
          <a:off x="1143000" y="815926"/>
          <a:ext cx="9872663" cy="5280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7450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32107DC-F41F-4A7D-83ED-D969F988BDED}"/>
              </a:ext>
            </a:extLst>
          </p:cNvPr>
          <p:cNvSpPr>
            <a:spLocks noGrp="1"/>
          </p:cNvSpPr>
          <p:nvPr>
            <p:ph idx="1"/>
          </p:nvPr>
        </p:nvSpPr>
        <p:spPr>
          <a:xfrm>
            <a:off x="435722" y="907737"/>
            <a:ext cx="11320556" cy="5811253"/>
          </a:xfrm>
        </p:spPr>
        <p:txBody>
          <a:bodyPr>
            <a:normAutofit/>
          </a:bodyPr>
          <a:lstStyle/>
          <a:p>
            <a:pPr algn="just"/>
            <a:r>
              <a:rPr lang="pl-PL" sz="2000" dirty="0"/>
              <a:t>Kwalifikowany podpis elektroniczny jest równoważny z podpisem własnoręcznym </a:t>
            </a:r>
          </a:p>
          <a:p>
            <a:pPr algn="just"/>
            <a:r>
              <a:rPr lang="pl-PL" sz="2000" dirty="0"/>
              <a:t>Kwalifikowany podpis elektroniczny uregulowany w innym państwie członkowskim UE musi być uznany przez polską administrację publiczną</a:t>
            </a:r>
          </a:p>
          <a:p>
            <a:pPr algn="just"/>
            <a:endParaRPr lang="pl-PL" sz="2000" dirty="0"/>
          </a:p>
          <a:p>
            <a:pPr marL="0" indent="0" algn="just">
              <a:buNone/>
            </a:pPr>
            <a:r>
              <a:rPr lang="pl-PL" sz="2000" dirty="0"/>
              <a:t>Oprócz rozwiązań rządowych, usługa podpisu elektronicznego (również kwalifikowanego) jest oferowana przez firmy komercyjne. </a:t>
            </a:r>
          </a:p>
          <a:p>
            <a:pPr marL="0" indent="0" algn="just">
              <a:buNone/>
            </a:pPr>
            <a:r>
              <a:rPr lang="pl-PL" sz="2000" dirty="0"/>
              <a:t>Sprawdź np.: </a:t>
            </a:r>
          </a:p>
          <a:p>
            <a:pPr algn="just"/>
            <a:r>
              <a:rPr lang="pl-PL" sz="2000" dirty="0">
                <a:hlinkClick r:id="rId2"/>
              </a:rPr>
              <a:t>https://www.elektronicznypodpis.pl/zastosowania/</a:t>
            </a:r>
            <a:endParaRPr lang="pl-PL" sz="2000" dirty="0"/>
          </a:p>
          <a:p>
            <a:pPr algn="just"/>
            <a:r>
              <a:rPr lang="pl-PL" sz="2000" dirty="0">
                <a:hlinkClick r:id="rId3"/>
              </a:rPr>
              <a:t>https://new.autenti.com/e-podpis-lp?gclid=Cj0KCQiAy579BRCPARIsAB6QoIZAmbDc0sUNZPiqMFVD0-dEqMm_0fSY7n7UWr1KR11xFsuJZoFHlQEaAokUEALw_wcB</a:t>
            </a:r>
            <a:endParaRPr lang="pl-PL" sz="2000" dirty="0"/>
          </a:p>
          <a:p>
            <a:pPr marL="0" indent="0" algn="just">
              <a:buNone/>
            </a:pPr>
            <a:endParaRPr lang="pl-PL" sz="2000" dirty="0"/>
          </a:p>
          <a:p>
            <a:pPr marL="0" indent="0" algn="just">
              <a:buNone/>
            </a:pPr>
            <a:r>
              <a:rPr lang="pl-PL" sz="2000" dirty="0"/>
              <a:t>Oferta zazwyczaj obejmuje zakup oprogramowania i jego płatną subskrypcję. </a:t>
            </a:r>
          </a:p>
        </p:txBody>
      </p:sp>
    </p:spTree>
    <p:extLst>
      <p:ext uri="{BB962C8B-B14F-4D97-AF65-F5344CB8AC3E}">
        <p14:creationId xmlns:p14="http://schemas.microsoft.com/office/powerpoint/2010/main" val="669452053"/>
      </p:ext>
    </p:extLst>
  </p:cSld>
  <p:clrMapOvr>
    <a:masterClrMapping/>
  </p:clrMapOvr>
</p:sld>
</file>

<file path=ppt/theme/theme1.xml><?xml version="1.0" encoding="utf-8"?>
<a:theme xmlns:a="http://schemas.openxmlformats.org/drawingml/2006/main" name="Podstawa">
  <a:themeElements>
    <a:clrScheme name="Neon">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Podstawa">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Podstawa">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Podstawa</Template>
  <TotalTime>7518</TotalTime>
  <Words>2251</Words>
  <Application>Microsoft Office PowerPoint</Application>
  <PresentationFormat>Panoramiczny</PresentationFormat>
  <Paragraphs>176</Paragraphs>
  <Slides>31</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31</vt:i4>
      </vt:variant>
    </vt:vector>
  </HeadingPairs>
  <TitlesOfParts>
    <vt:vector size="37" baseType="lpstr">
      <vt:lpstr>Arial</vt:lpstr>
      <vt:lpstr>Berlin Sans FB Demi</vt:lpstr>
      <vt:lpstr>Corbel</vt:lpstr>
      <vt:lpstr>Tahoma</vt:lpstr>
      <vt:lpstr>Wingdings</vt:lpstr>
      <vt:lpstr>Podstawa</vt:lpstr>
      <vt:lpstr>Prawne i administracyjne aspekty informatyzacji</vt:lpstr>
      <vt:lpstr>Ramy prawne</vt:lpstr>
      <vt:lpstr>PODPIS ELEKTRONICZNY i INNE USŁUGI ZAUFANIA </vt:lpstr>
      <vt:lpstr>Jakie są funkcje podpisu?  </vt:lpstr>
      <vt:lpstr>Podpisy elektroniczne</vt:lpstr>
      <vt:lpstr>Podstawa prawna</vt:lpstr>
      <vt:lpstr>Rozporządzenie eIDAS</vt:lpstr>
      <vt:lpstr>Prezentacja programu PowerPoint</vt:lpstr>
      <vt:lpstr>Prezentacja programu PowerPoint</vt:lpstr>
      <vt:lpstr>Ustawa z 17.02.2005 r. o informatyzacji działalności podmiotów realizujących zadania publiczne</vt:lpstr>
      <vt:lpstr>Prezentacja programu PowerPoint</vt:lpstr>
      <vt:lpstr>Profil zaufany</vt:lpstr>
      <vt:lpstr>Jak założyć profil zaufany? </vt:lpstr>
      <vt:lpstr>TYMCZASOWY PROFIL ZAUFANY  COVID -19 </vt:lpstr>
      <vt:lpstr>Ustawa z dnia 15 kwietnia 2021 r. o zmianie ustawy o autostradach płatnych oraz o Krajowym Funduszu Drogowym oraz niektórych innych ustaw (Dz. U. poz. 1005).</vt:lpstr>
      <vt:lpstr>Prezentacja programu PowerPoint</vt:lpstr>
      <vt:lpstr>Prezentacja programu PowerPoint</vt:lpstr>
      <vt:lpstr>PROFIL OSOBISTY I PODPIS OSOBISTY</vt:lpstr>
      <vt:lpstr>KRAJOWY WĘZEŁ IDENTYFIKACJI ELEKTRONICZNEJ</vt:lpstr>
      <vt:lpstr>Aplikacja mObywatel</vt:lpstr>
      <vt:lpstr>Ustawa z dnia 26 maja 2023 r. o aplikacji mObywatel </vt:lpstr>
      <vt:lpstr>E-PUAP – Elektroniczna Platforma Usług Administracji Publicznej</vt:lpstr>
      <vt:lpstr>Prezentacja programu PowerPoint</vt:lpstr>
      <vt:lpstr>Ustawa z dnia 18 listopada 2020 r. o doręczeniach elektronicznych</vt:lpstr>
      <vt:lpstr>Prezentacja programu PowerPoint</vt:lpstr>
      <vt:lpstr>Kto będzie dostawcą usług?</vt:lpstr>
      <vt:lpstr>Podmioty zobowiązane do posiadania adresu elektronicznego (art. 8 i 9)</vt:lpstr>
      <vt:lpstr>Baza adresów elektronicznych</vt:lpstr>
      <vt:lpstr>Harmonogram wejścia w życie e-doręczeń dla podmiotów niepublicznych</vt:lpstr>
      <vt:lpstr>Prezentacja programu PowerPoint</vt:lpstr>
      <vt:lpstr>Informatyzacja postępowania cywilnego – sygnalizacja tematu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INNE USŁUGI ZAUFANIA </dc:title>
  <dc:creator>Krystyna Rogala</dc:creator>
  <cp:lastModifiedBy>Krystyna Rogala</cp:lastModifiedBy>
  <cp:revision>19</cp:revision>
  <dcterms:created xsi:type="dcterms:W3CDTF">2020-11-11T12:45:52Z</dcterms:created>
  <dcterms:modified xsi:type="dcterms:W3CDTF">2023-12-17T19:44:29Z</dcterms:modified>
</cp:coreProperties>
</file>