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60"/>
  </p:notesMasterIdLst>
  <p:sldIdLst>
    <p:sldId id="256" r:id="rId3"/>
    <p:sldId id="257" r:id="rId4"/>
    <p:sldId id="258" r:id="rId5"/>
    <p:sldId id="259" r:id="rId6"/>
    <p:sldId id="298" r:id="rId7"/>
    <p:sldId id="260" r:id="rId8"/>
    <p:sldId id="299" r:id="rId9"/>
    <p:sldId id="261" r:id="rId10"/>
    <p:sldId id="262" r:id="rId11"/>
    <p:sldId id="304" r:id="rId12"/>
    <p:sldId id="263" r:id="rId13"/>
    <p:sldId id="264" r:id="rId14"/>
    <p:sldId id="265" r:id="rId15"/>
    <p:sldId id="266" r:id="rId16"/>
    <p:sldId id="267" r:id="rId17"/>
    <p:sldId id="268" r:id="rId18"/>
    <p:sldId id="270" r:id="rId19"/>
    <p:sldId id="269" r:id="rId20"/>
    <p:sldId id="271" r:id="rId21"/>
    <p:sldId id="305" r:id="rId22"/>
    <p:sldId id="272" r:id="rId23"/>
    <p:sldId id="309" r:id="rId24"/>
    <p:sldId id="311" r:id="rId25"/>
    <p:sldId id="310" r:id="rId26"/>
    <p:sldId id="312" r:id="rId27"/>
    <p:sldId id="273" r:id="rId28"/>
    <p:sldId id="301" r:id="rId29"/>
    <p:sldId id="295" r:id="rId30"/>
    <p:sldId id="274" r:id="rId31"/>
    <p:sldId id="306" r:id="rId32"/>
    <p:sldId id="275" r:id="rId33"/>
    <p:sldId id="307" r:id="rId34"/>
    <p:sldId id="276" r:id="rId35"/>
    <p:sldId id="277" r:id="rId36"/>
    <p:sldId id="278" r:id="rId37"/>
    <p:sldId id="308" r:id="rId38"/>
    <p:sldId id="279" r:id="rId39"/>
    <p:sldId id="280" r:id="rId40"/>
    <p:sldId id="281" r:id="rId41"/>
    <p:sldId id="282" r:id="rId42"/>
    <p:sldId id="283" r:id="rId43"/>
    <p:sldId id="284" r:id="rId44"/>
    <p:sldId id="285" r:id="rId45"/>
    <p:sldId id="286" r:id="rId46"/>
    <p:sldId id="302" r:id="rId47"/>
    <p:sldId id="296" r:id="rId48"/>
    <p:sldId id="287" r:id="rId49"/>
    <p:sldId id="288" r:id="rId50"/>
    <p:sldId id="289" r:id="rId51"/>
    <p:sldId id="290" r:id="rId52"/>
    <p:sldId id="291" r:id="rId53"/>
    <p:sldId id="292" r:id="rId54"/>
    <p:sldId id="297" r:id="rId55"/>
    <p:sldId id="293" r:id="rId56"/>
    <p:sldId id="294" r:id="rId57"/>
    <p:sldId id="313" r:id="rId58"/>
    <p:sldId id="303"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98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B00C2B-6118-45B7-8CC7-0FC1F9E6DC18}" type="doc">
      <dgm:prSet loTypeId="urn:microsoft.com/office/officeart/2005/8/layout/vProcess5" loCatId="process" qsTypeId="urn:microsoft.com/office/officeart/2005/8/quickstyle/simple1" qsCatId="simple" csTypeId="urn:microsoft.com/office/officeart/2005/8/colors/colorful1#1" csCatId="colorful" phldr="1"/>
      <dgm:spPr/>
      <dgm:t>
        <a:bodyPr/>
        <a:lstStyle/>
        <a:p>
          <a:endParaRPr lang="pl-PL"/>
        </a:p>
      </dgm:t>
    </dgm:pt>
    <dgm:pt modelId="{ABE482A2-16EA-40CF-AAB4-B95FFC9ACAFA}">
      <dgm:prSet phldrT="[Text]"/>
      <dgm:spPr/>
      <dgm:t>
        <a:bodyPr/>
        <a:lstStyle/>
        <a:p>
          <a:pPr>
            <a:buNone/>
          </a:pPr>
          <a:r>
            <a:rPr lang="pl-PL" dirty="0"/>
            <a:t>KROK 1: stosujemy przepisy właściwe dla poszczególnych rodzajów spraw [526- 694</a:t>
          </a:r>
          <a:r>
            <a:rPr lang="pl-PL" baseline="30000" dirty="0"/>
            <a:t>8</a:t>
          </a:r>
          <a:r>
            <a:rPr lang="pl-PL" dirty="0"/>
            <a:t> KPC]</a:t>
          </a:r>
        </a:p>
      </dgm:t>
    </dgm:pt>
    <dgm:pt modelId="{0FF30D81-2235-4D17-BC8F-513939B27A76}" type="parTrans" cxnId="{9D3E119C-2502-4C78-8EE5-C59444B13A66}">
      <dgm:prSet/>
      <dgm:spPr/>
      <dgm:t>
        <a:bodyPr/>
        <a:lstStyle/>
        <a:p>
          <a:endParaRPr lang="pl-PL"/>
        </a:p>
      </dgm:t>
    </dgm:pt>
    <dgm:pt modelId="{42BA6AB3-F359-40EB-86C9-E054EC733470}" type="sibTrans" cxnId="{9D3E119C-2502-4C78-8EE5-C59444B13A66}">
      <dgm:prSet/>
      <dgm:spPr/>
      <dgm:t>
        <a:bodyPr/>
        <a:lstStyle/>
        <a:p>
          <a:endParaRPr lang="pl-PL"/>
        </a:p>
      </dgm:t>
    </dgm:pt>
    <dgm:pt modelId="{1961A7FB-7A34-4108-9C4E-7FACEBD38A82}">
      <dgm:prSet phldrT="[Text]"/>
      <dgm:spPr/>
      <dgm:t>
        <a:bodyPr/>
        <a:lstStyle/>
        <a:p>
          <a:pPr>
            <a:buNone/>
          </a:pPr>
          <a:r>
            <a:rPr lang="pl-PL" dirty="0"/>
            <a:t>KROK 2: stosujemy przepisy ogólne właściwe dla postępowania nieprocesowego [506-525 KPC]</a:t>
          </a:r>
        </a:p>
      </dgm:t>
    </dgm:pt>
    <dgm:pt modelId="{A30951B0-597D-49BB-8A5B-8BD004E2B1A1}" type="parTrans" cxnId="{93379EB8-B5D2-4F88-A6B0-F6837A837BBC}">
      <dgm:prSet/>
      <dgm:spPr/>
      <dgm:t>
        <a:bodyPr/>
        <a:lstStyle/>
        <a:p>
          <a:endParaRPr lang="pl-PL"/>
        </a:p>
      </dgm:t>
    </dgm:pt>
    <dgm:pt modelId="{5DF43CF4-A028-47ED-839C-9A3B750E03F4}" type="sibTrans" cxnId="{93379EB8-B5D2-4F88-A6B0-F6837A837BBC}">
      <dgm:prSet/>
      <dgm:spPr/>
      <dgm:t>
        <a:bodyPr/>
        <a:lstStyle/>
        <a:p>
          <a:endParaRPr lang="pl-PL"/>
        </a:p>
      </dgm:t>
    </dgm:pt>
    <dgm:pt modelId="{77517213-6154-4EF8-A7E6-E6AE62B287E5}">
      <dgm:prSet/>
      <dgm:spPr/>
      <dgm:t>
        <a:bodyPr/>
        <a:lstStyle/>
        <a:p>
          <a:r>
            <a:rPr lang="pl-PL" dirty="0"/>
            <a:t>KROK 3: stosujemy odpowiednio przepisy o procesie- 13 §  2 KPC</a:t>
          </a:r>
        </a:p>
      </dgm:t>
    </dgm:pt>
    <dgm:pt modelId="{227CD9EA-1A41-478B-93C3-C6E47818E6C5}" type="parTrans" cxnId="{D7FEB0B8-3DDC-41DC-97BF-91A3B504E7EA}">
      <dgm:prSet/>
      <dgm:spPr/>
      <dgm:t>
        <a:bodyPr/>
        <a:lstStyle/>
        <a:p>
          <a:endParaRPr lang="pl-PL"/>
        </a:p>
      </dgm:t>
    </dgm:pt>
    <dgm:pt modelId="{E4B5CCDE-47C3-4F20-81D7-485838011BE6}" type="sibTrans" cxnId="{D7FEB0B8-3DDC-41DC-97BF-91A3B504E7EA}">
      <dgm:prSet/>
      <dgm:spPr/>
      <dgm:t>
        <a:bodyPr/>
        <a:lstStyle/>
        <a:p>
          <a:endParaRPr lang="pl-PL"/>
        </a:p>
      </dgm:t>
    </dgm:pt>
    <dgm:pt modelId="{7B223F8F-C3FF-4700-A12D-DCC236F729E1}" type="pres">
      <dgm:prSet presAssocID="{FFB00C2B-6118-45B7-8CC7-0FC1F9E6DC18}" presName="outerComposite" presStyleCnt="0">
        <dgm:presLayoutVars>
          <dgm:chMax val="5"/>
          <dgm:dir/>
          <dgm:resizeHandles val="exact"/>
        </dgm:presLayoutVars>
      </dgm:prSet>
      <dgm:spPr/>
    </dgm:pt>
    <dgm:pt modelId="{476368E0-82CF-4CB5-A847-1134CA454AB9}" type="pres">
      <dgm:prSet presAssocID="{FFB00C2B-6118-45B7-8CC7-0FC1F9E6DC18}" presName="dummyMaxCanvas" presStyleCnt="0">
        <dgm:presLayoutVars/>
      </dgm:prSet>
      <dgm:spPr/>
    </dgm:pt>
    <dgm:pt modelId="{5DCFFEDB-8C9D-4F45-A39B-2654B306BB57}" type="pres">
      <dgm:prSet presAssocID="{FFB00C2B-6118-45B7-8CC7-0FC1F9E6DC18}" presName="ThreeNodes_1" presStyleLbl="node1" presStyleIdx="0" presStyleCnt="3">
        <dgm:presLayoutVars>
          <dgm:bulletEnabled val="1"/>
        </dgm:presLayoutVars>
      </dgm:prSet>
      <dgm:spPr/>
    </dgm:pt>
    <dgm:pt modelId="{A4E7A154-E7DD-493A-8168-19633EC9810A}" type="pres">
      <dgm:prSet presAssocID="{FFB00C2B-6118-45B7-8CC7-0FC1F9E6DC18}" presName="ThreeNodes_2" presStyleLbl="node1" presStyleIdx="1" presStyleCnt="3">
        <dgm:presLayoutVars>
          <dgm:bulletEnabled val="1"/>
        </dgm:presLayoutVars>
      </dgm:prSet>
      <dgm:spPr/>
    </dgm:pt>
    <dgm:pt modelId="{F7787D71-6BFA-4CF6-8B39-AA1BEE061534}" type="pres">
      <dgm:prSet presAssocID="{FFB00C2B-6118-45B7-8CC7-0FC1F9E6DC18}" presName="ThreeNodes_3" presStyleLbl="node1" presStyleIdx="2" presStyleCnt="3">
        <dgm:presLayoutVars>
          <dgm:bulletEnabled val="1"/>
        </dgm:presLayoutVars>
      </dgm:prSet>
      <dgm:spPr/>
    </dgm:pt>
    <dgm:pt modelId="{CFC0905F-B3B6-477D-A3D6-02ACDBD76719}" type="pres">
      <dgm:prSet presAssocID="{FFB00C2B-6118-45B7-8CC7-0FC1F9E6DC18}" presName="ThreeConn_1-2" presStyleLbl="fgAccFollowNode1" presStyleIdx="0" presStyleCnt="2">
        <dgm:presLayoutVars>
          <dgm:bulletEnabled val="1"/>
        </dgm:presLayoutVars>
      </dgm:prSet>
      <dgm:spPr/>
    </dgm:pt>
    <dgm:pt modelId="{44AFE66B-19E9-4722-A4C7-C8F3FED2C791}" type="pres">
      <dgm:prSet presAssocID="{FFB00C2B-6118-45B7-8CC7-0FC1F9E6DC18}" presName="ThreeConn_2-3" presStyleLbl="fgAccFollowNode1" presStyleIdx="1" presStyleCnt="2">
        <dgm:presLayoutVars>
          <dgm:bulletEnabled val="1"/>
        </dgm:presLayoutVars>
      </dgm:prSet>
      <dgm:spPr/>
    </dgm:pt>
    <dgm:pt modelId="{8F608C5C-20C3-4813-A612-71A2BFF9AC63}" type="pres">
      <dgm:prSet presAssocID="{FFB00C2B-6118-45B7-8CC7-0FC1F9E6DC18}" presName="ThreeNodes_1_text" presStyleLbl="node1" presStyleIdx="2" presStyleCnt="3">
        <dgm:presLayoutVars>
          <dgm:bulletEnabled val="1"/>
        </dgm:presLayoutVars>
      </dgm:prSet>
      <dgm:spPr/>
    </dgm:pt>
    <dgm:pt modelId="{A618EC60-893A-4813-B6A0-6398F458CB20}" type="pres">
      <dgm:prSet presAssocID="{FFB00C2B-6118-45B7-8CC7-0FC1F9E6DC18}" presName="ThreeNodes_2_text" presStyleLbl="node1" presStyleIdx="2" presStyleCnt="3">
        <dgm:presLayoutVars>
          <dgm:bulletEnabled val="1"/>
        </dgm:presLayoutVars>
      </dgm:prSet>
      <dgm:spPr/>
    </dgm:pt>
    <dgm:pt modelId="{0D7963A2-B56D-4C29-BD01-95EFC8A3E83A}" type="pres">
      <dgm:prSet presAssocID="{FFB00C2B-6118-45B7-8CC7-0FC1F9E6DC18}" presName="ThreeNodes_3_text" presStyleLbl="node1" presStyleIdx="2" presStyleCnt="3">
        <dgm:presLayoutVars>
          <dgm:bulletEnabled val="1"/>
        </dgm:presLayoutVars>
      </dgm:prSet>
      <dgm:spPr/>
    </dgm:pt>
  </dgm:ptLst>
  <dgm:cxnLst>
    <dgm:cxn modelId="{1E779F02-1928-46DB-9B75-03A0D3E92B92}" type="presOf" srcId="{42BA6AB3-F359-40EB-86C9-E054EC733470}" destId="{CFC0905F-B3B6-477D-A3D6-02ACDBD76719}" srcOrd="0" destOrd="0" presId="urn:microsoft.com/office/officeart/2005/8/layout/vProcess5"/>
    <dgm:cxn modelId="{6DD40203-D027-4228-9F45-88D47D2C2843}" type="presOf" srcId="{ABE482A2-16EA-40CF-AAB4-B95FFC9ACAFA}" destId="{5DCFFEDB-8C9D-4F45-A39B-2654B306BB57}" srcOrd="0" destOrd="0" presId="urn:microsoft.com/office/officeart/2005/8/layout/vProcess5"/>
    <dgm:cxn modelId="{B88BDD06-3A73-4BDC-9D60-5944D7024555}" type="presOf" srcId="{1961A7FB-7A34-4108-9C4E-7FACEBD38A82}" destId="{A4E7A154-E7DD-493A-8168-19633EC9810A}" srcOrd="0" destOrd="0" presId="urn:microsoft.com/office/officeart/2005/8/layout/vProcess5"/>
    <dgm:cxn modelId="{6778B930-2575-4FFE-8A89-62E70C184737}" type="presOf" srcId="{FFB00C2B-6118-45B7-8CC7-0FC1F9E6DC18}" destId="{7B223F8F-C3FF-4700-A12D-DCC236F729E1}" srcOrd="0" destOrd="0" presId="urn:microsoft.com/office/officeart/2005/8/layout/vProcess5"/>
    <dgm:cxn modelId="{6257A336-979E-41C1-AE61-627A731751B9}" type="presOf" srcId="{77517213-6154-4EF8-A7E6-E6AE62B287E5}" destId="{F7787D71-6BFA-4CF6-8B39-AA1BEE061534}" srcOrd="0" destOrd="0" presId="urn:microsoft.com/office/officeart/2005/8/layout/vProcess5"/>
    <dgm:cxn modelId="{C11F6A61-D5B7-405E-84F2-4F1DBF1885DC}" type="presOf" srcId="{1961A7FB-7A34-4108-9C4E-7FACEBD38A82}" destId="{A618EC60-893A-4813-B6A0-6398F458CB20}" srcOrd="1" destOrd="0" presId="urn:microsoft.com/office/officeart/2005/8/layout/vProcess5"/>
    <dgm:cxn modelId="{3633CF83-F3B9-484F-BB5A-9CFF6E0F8D63}" type="presOf" srcId="{ABE482A2-16EA-40CF-AAB4-B95FFC9ACAFA}" destId="{8F608C5C-20C3-4813-A612-71A2BFF9AC63}" srcOrd="1" destOrd="0" presId="urn:microsoft.com/office/officeart/2005/8/layout/vProcess5"/>
    <dgm:cxn modelId="{9D3E119C-2502-4C78-8EE5-C59444B13A66}" srcId="{FFB00C2B-6118-45B7-8CC7-0FC1F9E6DC18}" destId="{ABE482A2-16EA-40CF-AAB4-B95FFC9ACAFA}" srcOrd="0" destOrd="0" parTransId="{0FF30D81-2235-4D17-BC8F-513939B27A76}" sibTransId="{42BA6AB3-F359-40EB-86C9-E054EC733470}"/>
    <dgm:cxn modelId="{C8F293AE-ED5E-4A6D-9329-6366DE21358A}" type="presOf" srcId="{77517213-6154-4EF8-A7E6-E6AE62B287E5}" destId="{0D7963A2-B56D-4C29-BD01-95EFC8A3E83A}" srcOrd="1" destOrd="0" presId="urn:microsoft.com/office/officeart/2005/8/layout/vProcess5"/>
    <dgm:cxn modelId="{93379EB8-B5D2-4F88-A6B0-F6837A837BBC}" srcId="{FFB00C2B-6118-45B7-8CC7-0FC1F9E6DC18}" destId="{1961A7FB-7A34-4108-9C4E-7FACEBD38A82}" srcOrd="1" destOrd="0" parTransId="{A30951B0-597D-49BB-8A5B-8BD004E2B1A1}" sibTransId="{5DF43CF4-A028-47ED-839C-9A3B750E03F4}"/>
    <dgm:cxn modelId="{D7FEB0B8-3DDC-41DC-97BF-91A3B504E7EA}" srcId="{FFB00C2B-6118-45B7-8CC7-0FC1F9E6DC18}" destId="{77517213-6154-4EF8-A7E6-E6AE62B287E5}" srcOrd="2" destOrd="0" parTransId="{227CD9EA-1A41-478B-93C3-C6E47818E6C5}" sibTransId="{E4B5CCDE-47C3-4F20-81D7-485838011BE6}"/>
    <dgm:cxn modelId="{00B44DF6-35AC-4F9A-AAFF-D8D10ABAADF5}" type="presOf" srcId="{5DF43CF4-A028-47ED-839C-9A3B750E03F4}" destId="{44AFE66B-19E9-4722-A4C7-C8F3FED2C791}" srcOrd="0" destOrd="0" presId="urn:microsoft.com/office/officeart/2005/8/layout/vProcess5"/>
    <dgm:cxn modelId="{30040902-E516-4ACB-B1B1-B03502BD7658}" type="presParOf" srcId="{7B223F8F-C3FF-4700-A12D-DCC236F729E1}" destId="{476368E0-82CF-4CB5-A847-1134CA454AB9}" srcOrd="0" destOrd="0" presId="urn:microsoft.com/office/officeart/2005/8/layout/vProcess5"/>
    <dgm:cxn modelId="{E2D47D6A-4FAA-4BCA-BD42-72795BF0C627}" type="presParOf" srcId="{7B223F8F-C3FF-4700-A12D-DCC236F729E1}" destId="{5DCFFEDB-8C9D-4F45-A39B-2654B306BB57}" srcOrd="1" destOrd="0" presId="urn:microsoft.com/office/officeart/2005/8/layout/vProcess5"/>
    <dgm:cxn modelId="{1242357D-3BF4-443C-9BB7-03F807B4F2D5}" type="presParOf" srcId="{7B223F8F-C3FF-4700-A12D-DCC236F729E1}" destId="{A4E7A154-E7DD-493A-8168-19633EC9810A}" srcOrd="2" destOrd="0" presId="urn:microsoft.com/office/officeart/2005/8/layout/vProcess5"/>
    <dgm:cxn modelId="{1F1E83E0-CA5A-4372-B343-26D212143613}" type="presParOf" srcId="{7B223F8F-C3FF-4700-A12D-DCC236F729E1}" destId="{F7787D71-6BFA-4CF6-8B39-AA1BEE061534}" srcOrd="3" destOrd="0" presId="urn:microsoft.com/office/officeart/2005/8/layout/vProcess5"/>
    <dgm:cxn modelId="{1E339E25-CE5C-4D39-BDF7-EB0D3FA58714}" type="presParOf" srcId="{7B223F8F-C3FF-4700-A12D-DCC236F729E1}" destId="{CFC0905F-B3B6-477D-A3D6-02ACDBD76719}" srcOrd="4" destOrd="0" presId="urn:microsoft.com/office/officeart/2005/8/layout/vProcess5"/>
    <dgm:cxn modelId="{BA89B7FB-5DC9-4FE8-88A4-57416948FE0D}" type="presParOf" srcId="{7B223F8F-C3FF-4700-A12D-DCC236F729E1}" destId="{44AFE66B-19E9-4722-A4C7-C8F3FED2C791}" srcOrd="5" destOrd="0" presId="urn:microsoft.com/office/officeart/2005/8/layout/vProcess5"/>
    <dgm:cxn modelId="{5A7BA1A4-5029-4C3A-8C4F-8963A9FABD31}" type="presParOf" srcId="{7B223F8F-C3FF-4700-A12D-DCC236F729E1}" destId="{8F608C5C-20C3-4813-A612-71A2BFF9AC63}" srcOrd="6" destOrd="0" presId="urn:microsoft.com/office/officeart/2005/8/layout/vProcess5"/>
    <dgm:cxn modelId="{EE5839E8-45E0-4705-B6AD-B63BB7C6783F}" type="presParOf" srcId="{7B223F8F-C3FF-4700-A12D-DCC236F729E1}" destId="{A618EC60-893A-4813-B6A0-6398F458CB20}" srcOrd="7" destOrd="0" presId="urn:microsoft.com/office/officeart/2005/8/layout/vProcess5"/>
    <dgm:cxn modelId="{F261C79D-1DFD-477D-AFC3-65C4F5FA9FA8}" type="presParOf" srcId="{7B223F8F-C3FF-4700-A12D-DCC236F729E1}" destId="{0D7963A2-B56D-4C29-BD01-95EFC8A3E83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BF90B00B-4C44-49D8-8D0D-0B59776C19CD}" type="doc">
      <dgm:prSet loTypeId="urn:microsoft.com/office/officeart/2005/8/layout/hierarchy2" loCatId="hierarchy" qsTypeId="urn:microsoft.com/office/officeart/2005/8/quickstyle/simple1" qsCatId="simple" csTypeId="urn:microsoft.com/office/officeart/2005/8/colors/colorful1#5" csCatId="colorful" phldr="1"/>
      <dgm:spPr/>
      <dgm:t>
        <a:bodyPr/>
        <a:lstStyle/>
        <a:p>
          <a:endParaRPr lang="pl-PL"/>
        </a:p>
      </dgm:t>
    </dgm:pt>
    <dgm:pt modelId="{897E945D-D312-4ECB-B62D-58B03CEA7413}">
      <dgm:prSet phldrT="[Text]"/>
      <dgm:spPr/>
      <dgm:t>
        <a:bodyPr/>
        <a:lstStyle/>
        <a:p>
          <a:r>
            <a:rPr lang="pl-PL" dirty="0"/>
            <a:t>POSTANOWIENIE O USTANOWIENIU DT TRACI MOC Z CHWILĄ:</a:t>
          </a:r>
        </a:p>
      </dgm:t>
    </dgm:pt>
    <dgm:pt modelId="{E94729C2-1477-42DB-BFC9-6E0080DBE8A0}" type="parTrans" cxnId="{2A7D1513-7FD5-4A42-A528-5C6B773F6502}">
      <dgm:prSet/>
      <dgm:spPr/>
      <dgm:t>
        <a:bodyPr/>
        <a:lstStyle/>
        <a:p>
          <a:endParaRPr lang="pl-PL"/>
        </a:p>
      </dgm:t>
    </dgm:pt>
    <dgm:pt modelId="{9A988CE4-F961-48A7-B740-57AA8CA0C055}" type="sibTrans" cxnId="{2A7D1513-7FD5-4A42-A528-5C6B773F6502}">
      <dgm:prSet/>
      <dgm:spPr/>
      <dgm:t>
        <a:bodyPr/>
        <a:lstStyle/>
        <a:p>
          <a:endParaRPr lang="pl-PL"/>
        </a:p>
      </dgm:t>
    </dgm:pt>
    <dgm:pt modelId="{17D77090-05E4-4670-84D6-2342DF7D9B67}">
      <dgm:prSet phldrT="[Text]"/>
      <dgm:spPr/>
      <dgm:t>
        <a:bodyPr/>
        <a:lstStyle/>
        <a:p>
          <a:r>
            <a:rPr lang="pl-PL" dirty="0"/>
            <a:t>UPRAWOMOCNIENIA SIĘ POSTANOWIENIA O ODDALENIU WNIOSKU O UBEZWŁASNOWOLNIENIE;</a:t>
          </a:r>
        </a:p>
      </dgm:t>
    </dgm:pt>
    <dgm:pt modelId="{0B48EF71-AC10-4E51-9538-0A60A66488C1}" type="parTrans" cxnId="{93A5058E-1AC1-4175-8F5E-EC0454AAA27C}">
      <dgm:prSet/>
      <dgm:spPr/>
      <dgm:t>
        <a:bodyPr/>
        <a:lstStyle/>
        <a:p>
          <a:endParaRPr lang="pl-PL"/>
        </a:p>
      </dgm:t>
    </dgm:pt>
    <dgm:pt modelId="{C95C4054-6A1F-4C78-BB4A-F831199424E0}" type="sibTrans" cxnId="{93A5058E-1AC1-4175-8F5E-EC0454AAA27C}">
      <dgm:prSet/>
      <dgm:spPr/>
      <dgm:t>
        <a:bodyPr/>
        <a:lstStyle/>
        <a:p>
          <a:endParaRPr lang="pl-PL"/>
        </a:p>
      </dgm:t>
    </dgm:pt>
    <dgm:pt modelId="{9EE416FC-6A77-4DF5-B903-A27D857CE37C}">
      <dgm:prSet phldrT="[Text]"/>
      <dgm:spPr/>
      <dgm:t>
        <a:bodyPr/>
        <a:lstStyle/>
        <a:p>
          <a:r>
            <a:rPr lang="pl-PL" dirty="0"/>
            <a:t>UPRAWOMOCNIENIA SIĘ POSTANOWIENIA O ODRZUCENIU WNIOSKU O UBEZWŁASNOWOLNIENIE;</a:t>
          </a:r>
        </a:p>
      </dgm:t>
    </dgm:pt>
    <dgm:pt modelId="{3F0A82E4-1B1E-4261-91A2-E0B3137210E8}" type="parTrans" cxnId="{2B263E8D-56DC-4F68-B7E7-5307F8BBD388}">
      <dgm:prSet/>
      <dgm:spPr/>
      <dgm:t>
        <a:bodyPr/>
        <a:lstStyle/>
        <a:p>
          <a:endParaRPr lang="pl-PL"/>
        </a:p>
      </dgm:t>
    </dgm:pt>
    <dgm:pt modelId="{742EB65B-8D3A-40BA-8593-5C6CF3289192}" type="sibTrans" cxnId="{2B263E8D-56DC-4F68-B7E7-5307F8BBD388}">
      <dgm:prSet/>
      <dgm:spPr/>
      <dgm:t>
        <a:bodyPr/>
        <a:lstStyle/>
        <a:p>
          <a:endParaRPr lang="pl-PL"/>
        </a:p>
      </dgm:t>
    </dgm:pt>
    <dgm:pt modelId="{BCD040A8-901A-464F-9CD2-FE907F705ACF}">
      <dgm:prSet phldrT="[Text]"/>
      <dgm:spPr/>
      <dgm:t>
        <a:bodyPr/>
        <a:lstStyle/>
        <a:p>
          <a:r>
            <a:rPr lang="pl-PL" dirty="0"/>
            <a:t>ODWOŁANIE DT</a:t>
          </a:r>
        </a:p>
      </dgm:t>
    </dgm:pt>
    <dgm:pt modelId="{1712F574-563F-41B2-A76F-4FCA5A899A8E}" type="parTrans" cxnId="{0B3556A1-3A29-48EA-88D4-AAAAC82B8ADF}">
      <dgm:prSet/>
      <dgm:spPr/>
      <dgm:t>
        <a:bodyPr/>
        <a:lstStyle/>
        <a:p>
          <a:endParaRPr lang="pl-PL"/>
        </a:p>
      </dgm:t>
    </dgm:pt>
    <dgm:pt modelId="{19589F0F-AB0F-46A5-94AF-36E8542E46C2}" type="sibTrans" cxnId="{0B3556A1-3A29-48EA-88D4-AAAAC82B8ADF}">
      <dgm:prSet/>
      <dgm:spPr/>
      <dgm:t>
        <a:bodyPr/>
        <a:lstStyle/>
        <a:p>
          <a:endParaRPr lang="pl-PL"/>
        </a:p>
      </dgm:t>
    </dgm:pt>
    <dgm:pt modelId="{72710293-0F70-40E8-BFA3-F85FAF4450DD}">
      <dgm:prSet phldrT="[Text]"/>
      <dgm:spPr/>
      <dgm:t>
        <a:bodyPr/>
        <a:lstStyle/>
        <a:p>
          <a:r>
            <a:rPr lang="pl-PL" dirty="0"/>
            <a:t>USTAŁA POTRZEBA DALSZEJ OCHRONY OSOBY LUB JEJ MIENIA</a:t>
          </a:r>
        </a:p>
      </dgm:t>
    </dgm:pt>
    <dgm:pt modelId="{70223F90-6F16-44EB-8FC5-2433C2B48246}" type="parTrans" cxnId="{AA7C24E9-78B4-43FB-819F-0E1BD3D1004C}">
      <dgm:prSet/>
      <dgm:spPr/>
      <dgm:t>
        <a:bodyPr/>
        <a:lstStyle/>
        <a:p>
          <a:endParaRPr lang="pl-PL"/>
        </a:p>
      </dgm:t>
    </dgm:pt>
    <dgm:pt modelId="{CEB34545-135F-4F49-946D-1CD47C8E6743}" type="sibTrans" cxnId="{AA7C24E9-78B4-43FB-819F-0E1BD3D1004C}">
      <dgm:prSet/>
      <dgm:spPr/>
      <dgm:t>
        <a:bodyPr/>
        <a:lstStyle/>
        <a:p>
          <a:endParaRPr lang="pl-PL"/>
        </a:p>
      </dgm:t>
    </dgm:pt>
    <dgm:pt modelId="{DB6A7CDE-1963-4F01-AFC6-39C62D38C322}">
      <dgm:prSet/>
      <dgm:spPr/>
      <dgm:t>
        <a:bodyPr/>
        <a:lstStyle/>
        <a:p>
          <a:r>
            <a:rPr lang="pl-PL" dirty="0"/>
            <a:t>UPRAWOMOCNIENIA SIĘ POSTANOWIENIA O UMORZENIU POSTĘPOWANIA W SPRAWIE O UBEZWŁASNOWOLNIENIE;</a:t>
          </a:r>
        </a:p>
      </dgm:t>
    </dgm:pt>
    <dgm:pt modelId="{23777BD6-C729-4EB9-96A8-688306DB5204}" type="parTrans" cxnId="{CE17ABD9-FAB3-4D7A-B33B-C25F36BDC26C}">
      <dgm:prSet/>
      <dgm:spPr/>
      <dgm:t>
        <a:bodyPr/>
        <a:lstStyle/>
        <a:p>
          <a:endParaRPr lang="pl-PL"/>
        </a:p>
      </dgm:t>
    </dgm:pt>
    <dgm:pt modelId="{73A09194-4B49-4D0A-AC6E-B7D75F22EFC3}" type="sibTrans" cxnId="{CE17ABD9-FAB3-4D7A-B33B-C25F36BDC26C}">
      <dgm:prSet/>
      <dgm:spPr/>
      <dgm:t>
        <a:bodyPr/>
        <a:lstStyle/>
        <a:p>
          <a:endParaRPr lang="pl-PL"/>
        </a:p>
      </dgm:t>
    </dgm:pt>
    <dgm:pt modelId="{F9C2438C-2067-401F-AD31-12FA77D88FB2}">
      <dgm:prSet/>
      <dgm:spPr/>
      <dgm:t>
        <a:bodyPr/>
        <a:lstStyle/>
        <a:p>
          <a:r>
            <a:rPr lang="pl-PL" dirty="0"/>
            <a:t>UPRAWOMOCNIENIA SIĘ POSTANOWIENIA O UBEZWŁASNOWOLNIENIU, W KTÓRYM DLA OSOBY UBEZWŁASNOWOLNIONEJ</a:t>
          </a:r>
        </a:p>
        <a:p>
          <a:r>
            <a:rPr lang="pl-PL" dirty="0"/>
            <a:t>USTANOWIONY ZOSTAŁ OPIEKUN/KURATOR</a:t>
          </a:r>
        </a:p>
      </dgm:t>
    </dgm:pt>
    <dgm:pt modelId="{B99A99C4-B576-433E-8D82-7242A23AF2C3}" type="parTrans" cxnId="{B6F2C32A-8997-46B7-AA72-BE497D729CCF}">
      <dgm:prSet/>
      <dgm:spPr/>
      <dgm:t>
        <a:bodyPr/>
        <a:lstStyle/>
        <a:p>
          <a:endParaRPr lang="pl-PL"/>
        </a:p>
      </dgm:t>
    </dgm:pt>
    <dgm:pt modelId="{518447A2-9BE6-444C-8A3F-AF6B9F3FF857}" type="sibTrans" cxnId="{B6F2C32A-8997-46B7-AA72-BE497D729CCF}">
      <dgm:prSet/>
      <dgm:spPr/>
      <dgm:t>
        <a:bodyPr/>
        <a:lstStyle/>
        <a:p>
          <a:endParaRPr lang="pl-PL"/>
        </a:p>
      </dgm:t>
    </dgm:pt>
    <dgm:pt modelId="{DD5D112F-EB85-410C-9F4B-27D8FA808805}" type="pres">
      <dgm:prSet presAssocID="{BF90B00B-4C44-49D8-8D0D-0B59776C19CD}" presName="diagram" presStyleCnt="0">
        <dgm:presLayoutVars>
          <dgm:chPref val="1"/>
          <dgm:dir/>
          <dgm:animOne val="branch"/>
          <dgm:animLvl val="lvl"/>
          <dgm:resizeHandles val="exact"/>
        </dgm:presLayoutVars>
      </dgm:prSet>
      <dgm:spPr/>
    </dgm:pt>
    <dgm:pt modelId="{67127A4A-1161-408D-9D18-B0E67F2D74E4}" type="pres">
      <dgm:prSet presAssocID="{897E945D-D312-4ECB-B62D-58B03CEA7413}" presName="root1" presStyleCnt="0"/>
      <dgm:spPr/>
    </dgm:pt>
    <dgm:pt modelId="{B846F7AC-7511-47B8-9685-3B0A59B669DD}" type="pres">
      <dgm:prSet presAssocID="{897E945D-D312-4ECB-B62D-58B03CEA7413}" presName="LevelOneTextNode" presStyleLbl="node0" presStyleIdx="0" presStyleCnt="2">
        <dgm:presLayoutVars>
          <dgm:chPref val="3"/>
        </dgm:presLayoutVars>
      </dgm:prSet>
      <dgm:spPr/>
    </dgm:pt>
    <dgm:pt modelId="{BF47D6F5-1C64-4FAC-A818-616B9704E18D}" type="pres">
      <dgm:prSet presAssocID="{897E945D-D312-4ECB-B62D-58B03CEA7413}" presName="level2hierChild" presStyleCnt="0"/>
      <dgm:spPr/>
    </dgm:pt>
    <dgm:pt modelId="{4A000B6F-66D8-4097-8CB2-8F0EDF797524}" type="pres">
      <dgm:prSet presAssocID="{0B48EF71-AC10-4E51-9538-0A60A66488C1}" presName="conn2-1" presStyleLbl="parChTrans1D2" presStyleIdx="0" presStyleCnt="5"/>
      <dgm:spPr/>
    </dgm:pt>
    <dgm:pt modelId="{2DF0CB2A-3A62-41DD-A556-7B0ACCCC7DAE}" type="pres">
      <dgm:prSet presAssocID="{0B48EF71-AC10-4E51-9538-0A60A66488C1}" presName="connTx" presStyleLbl="parChTrans1D2" presStyleIdx="0" presStyleCnt="5"/>
      <dgm:spPr/>
    </dgm:pt>
    <dgm:pt modelId="{A2854E46-5C45-4A00-BEFA-F22A6D3E3161}" type="pres">
      <dgm:prSet presAssocID="{17D77090-05E4-4670-84D6-2342DF7D9B67}" presName="root2" presStyleCnt="0"/>
      <dgm:spPr/>
    </dgm:pt>
    <dgm:pt modelId="{66DF784F-C091-4D92-96C6-8DBEF6DA601F}" type="pres">
      <dgm:prSet presAssocID="{17D77090-05E4-4670-84D6-2342DF7D9B67}" presName="LevelTwoTextNode" presStyleLbl="node2" presStyleIdx="0" presStyleCnt="5" custScaleX="227949">
        <dgm:presLayoutVars>
          <dgm:chPref val="3"/>
        </dgm:presLayoutVars>
      </dgm:prSet>
      <dgm:spPr/>
    </dgm:pt>
    <dgm:pt modelId="{1266AB47-DB52-4539-B9FC-C0852B8857AE}" type="pres">
      <dgm:prSet presAssocID="{17D77090-05E4-4670-84D6-2342DF7D9B67}" presName="level3hierChild" presStyleCnt="0"/>
      <dgm:spPr/>
    </dgm:pt>
    <dgm:pt modelId="{E3FE5060-46DE-47A3-9D92-0E72A9F75D31}" type="pres">
      <dgm:prSet presAssocID="{3F0A82E4-1B1E-4261-91A2-E0B3137210E8}" presName="conn2-1" presStyleLbl="parChTrans1D2" presStyleIdx="1" presStyleCnt="5"/>
      <dgm:spPr/>
    </dgm:pt>
    <dgm:pt modelId="{22BF63E6-7C69-4715-8C33-1369D7370A46}" type="pres">
      <dgm:prSet presAssocID="{3F0A82E4-1B1E-4261-91A2-E0B3137210E8}" presName="connTx" presStyleLbl="parChTrans1D2" presStyleIdx="1" presStyleCnt="5"/>
      <dgm:spPr/>
    </dgm:pt>
    <dgm:pt modelId="{15983163-2B13-4BC1-BC27-B2E92EA6DC5E}" type="pres">
      <dgm:prSet presAssocID="{9EE416FC-6A77-4DF5-B903-A27D857CE37C}" presName="root2" presStyleCnt="0"/>
      <dgm:spPr/>
    </dgm:pt>
    <dgm:pt modelId="{A76C8FBC-5169-4E58-AF89-EE07FF178BF5}" type="pres">
      <dgm:prSet presAssocID="{9EE416FC-6A77-4DF5-B903-A27D857CE37C}" presName="LevelTwoTextNode" presStyleLbl="node2" presStyleIdx="1" presStyleCnt="5" custScaleX="227949">
        <dgm:presLayoutVars>
          <dgm:chPref val="3"/>
        </dgm:presLayoutVars>
      </dgm:prSet>
      <dgm:spPr/>
    </dgm:pt>
    <dgm:pt modelId="{C6BB79EE-5334-40F5-B555-10A9B3CE1AC2}" type="pres">
      <dgm:prSet presAssocID="{9EE416FC-6A77-4DF5-B903-A27D857CE37C}" presName="level3hierChild" presStyleCnt="0"/>
      <dgm:spPr/>
    </dgm:pt>
    <dgm:pt modelId="{987F4B7C-2D50-4FE5-AFB6-46E8C915E0AF}" type="pres">
      <dgm:prSet presAssocID="{23777BD6-C729-4EB9-96A8-688306DB5204}" presName="conn2-1" presStyleLbl="parChTrans1D2" presStyleIdx="2" presStyleCnt="5"/>
      <dgm:spPr/>
    </dgm:pt>
    <dgm:pt modelId="{9861B31D-5372-436C-B373-C66087A6F104}" type="pres">
      <dgm:prSet presAssocID="{23777BD6-C729-4EB9-96A8-688306DB5204}" presName="connTx" presStyleLbl="parChTrans1D2" presStyleIdx="2" presStyleCnt="5"/>
      <dgm:spPr/>
    </dgm:pt>
    <dgm:pt modelId="{C9C1F872-8752-4FA5-85E6-D9C5EEA3DF18}" type="pres">
      <dgm:prSet presAssocID="{DB6A7CDE-1963-4F01-AFC6-39C62D38C322}" presName="root2" presStyleCnt="0"/>
      <dgm:spPr/>
    </dgm:pt>
    <dgm:pt modelId="{B12D4C2F-4390-493B-B4EC-9DD97E9F759C}" type="pres">
      <dgm:prSet presAssocID="{DB6A7CDE-1963-4F01-AFC6-39C62D38C322}" presName="LevelTwoTextNode" presStyleLbl="node2" presStyleIdx="2" presStyleCnt="5" custScaleX="227949">
        <dgm:presLayoutVars>
          <dgm:chPref val="3"/>
        </dgm:presLayoutVars>
      </dgm:prSet>
      <dgm:spPr/>
    </dgm:pt>
    <dgm:pt modelId="{F79AABFB-453F-4A4B-8395-582F04535C6A}" type="pres">
      <dgm:prSet presAssocID="{DB6A7CDE-1963-4F01-AFC6-39C62D38C322}" presName="level3hierChild" presStyleCnt="0"/>
      <dgm:spPr/>
    </dgm:pt>
    <dgm:pt modelId="{9016B492-1298-4E3E-9D95-771D8D9948B7}" type="pres">
      <dgm:prSet presAssocID="{B99A99C4-B576-433E-8D82-7242A23AF2C3}" presName="conn2-1" presStyleLbl="parChTrans1D2" presStyleIdx="3" presStyleCnt="5"/>
      <dgm:spPr/>
    </dgm:pt>
    <dgm:pt modelId="{A04DDFAE-E027-4680-98C9-4DD7B6DCA2E0}" type="pres">
      <dgm:prSet presAssocID="{B99A99C4-B576-433E-8D82-7242A23AF2C3}" presName="connTx" presStyleLbl="parChTrans1D2" presStyleIdx="3" presStyleCnt="5"/>
      <dgm:spPr/>
    </dgm:pt>
    <dgm:pt modelId="{3AF789F3-D95A-46CF-B84E-0FF8F22E617A}" type="pres">
      <dgm:prSet presAssocID="{F9C2438C-2067-401F-AD31-12FA77D88FB2}" presName="root2" presStyleCnt="0"/>
      <dgm:spPr/>
    </dgm:pt>
    <dgm:pt modelId="{4B17A23C-A75F-42AE-98AE-D2CA72CDA130}" type="pres">
      <dgm:prSet presAssocID="{F9C2438C-2067-401F-AD31-12FA77D88FB2}" presName="LevelTwoTextNode" presStyleLbl="node2" presStyleIdx="3" presStyleCnt="5" custScaleX="227949">
        <dgm:presLayoutVars>
          <dgm:chPref val="3"/>
        </dgm:presLayoutVars>
      </dgm:prSet>
      <dgm:spPr/>
    </dgm:pt>
    <dgm:pt modelId="{A91A5CA5-38A4-4219-9634-8E9749DAA38B}" type="pres">
      <dgm:prSet presAssocID="{F9C2438C-2067-401F-AD31-12FA77D88FB2}" presName="level3hierChild" presStyleCnt="0"/>
      <dgm:spPr/>
    </dgm:pt>
    <dgm:pt modelId="{5B0787FD-CC15-4284-8C78-365DB6FDC8F3}" type="pres">
      <dgm:prSet presAssocID="{BCD040A8-901A-464F-9CD2-FE907F705ACF}" presName="root1" presStyleCnt="0"/>
      <dgm:spPr/>
    </dgm:pt>
    <dgm:pt modelId="{392A755E-9D40-450C-86B0-0FF7B77A91FE}" type="pres">
      <dgm:prSet presAssocID="{BCD040A8-901A-464F-9CD2-FE907F705ACF}" presName="LevelOneTextNode" presStyleLbl="node0" presStyleIdx="1" presStyleCnt="2">
        <dgm:presLayoutVars>
          <dgm:chPref val="3"/>
        </dgm:presLayoutVars>
      </dgm:prSet>
      <dgm:spPr/>
    </dgm:pt>
    <dgm:pt modelId="{75D808A0-3E35-4F99-8C56-FB6EE4779568}" type="pres">
      <dgm:prSet presAssocID="{BCD040A8-901A-464F-9CD2-FE907F705ACF}" presName="level2hierChild" presStyleCnt="0"/>
      <dgm:spPr/>
    </dgm:pt>
    <dgm:pt modelId="{023DAF2E-5901-4115-8472-B61F7DB1619B}" type="pres">
      <dgm:prSet presAssocID="{70223F90-6F16-44EB-8FC5-2433C2B48246}" presName="conn2-1" presStyleLbl="parChTrans1D2" presStyleIdx="4" presStyleCnt="5"/>
      <dgm:spPr/>
    </dgm:pt>
    <dgm:pt modelId="{4086B037-A925-4C3B-81E4-E81A8CB08169}" type="pres">
      <dgm:prSet presAssocID="{70223F90-6F16-44EB-8FC5-2433C2B48246}" presName="connTx" presStyleLbl="parChTrans1D2" presStyleIdx="4" presStyleCnt="5"/>
      <dgm:spPr/>
    </dgm:pt>
    <dgm:pt modelId="{29B5B1C4-08E0-41C3-A4FF-E460EBEFBE17}" type="pres">
      <dgm:prSet presAssocID="{72710293-0F70-40E8-BFA3-F85FAF4450DD}" presName="root2" presStyleCnt="0"/>
      <dgm:spPr/>
    </dgm:pt>
    <dgm:pt modelId="{99E23CF4-1DE9-4276-8026-804D753A267C}" type="pres">
      <dgm:prSet presAssocID="{72710293-0F70-40E8-BFA3-F85FAF4450DD}" presName="LevelTwoTextNode" presStyleLbl="node2" presStyleIdx="4" presStyleCnt="5" custScaleX="227949">
        <dgm:presLayoutVars>
          <dgm:chPref val="3"/>
        </dgm:presLayoutVars>
      </dgm:prSet>
      <dgm:spPr/>
    </dgm:pt>
    <dgm:pt modelId="{A90174E8-C47D-4B8F-AC75-8D11008921AC}" type="pres">
      <dgm:prSet presAssocID="{72710293-0F70-40E8-BFA3-F85FAF4450DD}" presName="level3hierChild" presStyleCnt="0"/>
      <dgm:spPr/>
    </dgm:pt>
  </dgm:ptLst>
  <dgm:cxnLst>
    <dgm:cxn modelId="{A921BA0B-681E-4CE5-8919-6BB527C192EE}" type="presOf" srcId="{9EE416FC-6A77-4DF5-B903-A27D857CE37C}" destId="{A76C8FBC-5169-4E58-AF89-EE07FF178BF5}" srcOrd="0" destOrd="0" presId="urn:microsoft.com/office/officeart/2005/8/layout/hierarchy2"/>
    <dgm:cxn modelId="{2A7D1513-7FD5-4A42-A528-5C6B773F6502}" srcId="{BF90B00B-4C44-49D8-8D0D-0B59776C19CD}" destId="{897E945D-D312-4ECB-B62D-58B03CEA7413}" srcOrd="0" destOrd="0" parTransId="{E94729C2-1477-42DB-BFC9-6E0080DBE8A0}" sibTransId="{9A988CE4-F961-48A7-B740-57AA8CA0C055}"/>
    <dgm:cxn modelId="{ECA5AE1B-E045-4020-8F91-08956CDC905D}" type="presOf" srcId="{DB6A7CDE-1963-4F01-AFC6-39C62D38C322}" destId="{B12D4C2F-4390-493B-B4EC-9DD97E9F759C}" srcOrd="0" destOrd="0" presId="urn:microsoft.com/office/officeart/2005/8/layout/hierarchy2"/>
    <dgm:cxn modelId="{71D2CB1E-BBE8-4ABE-A0D6-C38ADBE3D7BC}" type="presOf" srcId="{BF90B00B-4C44-49D8-8D0D-0B59776C19CD}" destId="{DD5D112F-EB85-410C-9F4B-27D8FA808805}" srcOrd="0" destOrd="0" presId="urn:microsoft.com/office/officeart/2005/8/layout/hierarchy2"/>
    <dgm:cxn modelId="{266B7922-543E-4519-B522-C704BB89A21B}" type="presOf" srcId="{B99A99C4-B576-433E-8D82-7242A23AF2C3}" destId="{9016B492-1298-4E3E-9D95-771D8D9948B7}" srcOrd="0" destOrd="0" presId="urn:microsoft.com/office/officeart/2005/8/layout/hierarchy2"/>
    <dgm:cxn modelId="{B6F2C32A-8997-46B7-AA72-BE497D729CCF}" srcId="{897E945D-D312-4ECB-B62D-58B03CEA7413}" destId="{F9C2438C-2067-401F-AD31-12FA77D88FB2}" srcOrd="3" destOrd="0" parTransId="{B99A99C4-B576-433E-8D82-7242A23AF2C3}" sibTransId="{518447A2-9BE6-444C-8A3F-AF6B9F3FF857}"/>
    <dgm:cxn modelId="{D4E4572C-EFDF-4C6D-8592-FAFA78CA7433}" type="presOf" srcId="{17D77090-05E4-4670-84D6-2342DF7D9B67}" destId="{66DF784F-C091-4D92-96C6-8DBEF6DA601F}" srcOrd="0" destOrd="0" presId="urn:microsoft.com/office/officeart/2005/8/layout/hierarchy2"/>
    <dgm:cxn modelId="{17BE8241-A8EE-4E33-A896-7BE546E19E23}" type="presOf" srcId="{70223F90-6F16-44EB-8FC5-2433C2B48246}" destId="{4086B037-A925-4C3B-81E4-E81A8CB08169}" srcOrd="1" destOrd="0" presId="urn:microsoft.com/office/officeart/2005/8/layout/hierarchy2"/>
    <dgm:cxn modelId="{B5D20C47-CCC4-4297-92D8-3053F5140DA5}" type="presOf" srcId="{72710293-0F70-40E8-BFA3-F85FAF4450DD}" destId="{99E23CF4-1DE9-4276-8026-804D753A267C}" srcOrd="0" destOrd="0" presId="urn:microsoft.com/office/officeart/2005/8/layout/hierarchy2"/>
    <dgm:cxn modelId="{60BA4272-40A6-43C2-9043-831E0AD9BD47}" type="presOf" srcId="{3F0A82E4-1B1E-4261-91A2-E0B3137210E8}" destId="{22BF63E6-7C69-4715-8C33-1369D7370A46}" srcOrd="1" destOrd="0" presId="urn:microsoft.com/office/officeart/2005/8/layout/hierarchy2"/>
    <dgm:cxn modelId="{49950953-03F4-406D-82AF-CE9F5BF50B97}" type="presOf" srcId="{70223F90-6F16-44EB-8FC5-2433C2B48246}" destId="{023DAF2E-5901-4115-8472-B61F7DB1619B}" srcOrd="0" destOrd="0" presId="urn:microsoft.com/office/officeart/2005/8/layout/hierarchy2"/>
    <dgm:cxn modelId="{BF8A4257-EAD2-4574-AAFF-A9B6840E3CAB}" type="presOf" srcId="{F9C2438C-2067-401F-AD31-12FA77D88FB2}" destId="{4B17A23C-A75F-42AE-98AE-D2CA72CDA130}" srcOrd="0" destOrd="0" presId="urn:microsoft.com/office/officeart/2005/8/layout/hierarchy2"/>
    <dgm:cxn modelId="{83718B59-1628-4715-91C4-EB2463B5FA59}" type="presOf" srcId="{BCD040A8-901A-464F-9CD2-FE907F705ACF}" destId="{392A755E-9D40-450C-86B0-0FF7B77A91FE}" srcOrd="0" destOrd="0" presId="urn:microsoft.com/office/officeart/2005/8/layout/hierarchy2"/>
    <dgm:cxn modelId="{9289D37B-A4E0-46BC-A34B-526B6884EB5F}" type="presOf" srcId="{897E945D-D312-4ECB-B62D-58B03CEA7413}" destId="{B846F7AC-7511-47B8-9685-3B0A59B669DD}" srcOrd="0" destOrd="0" presId="urn:microsoft.com/office/officeart/2005/8/layout/hierarchy2"/>
    <dgm:cxn modelId="{146D2A7F-4A2A-48D1-B680-A7F5DC8A0791}" type="presOf" srcId="{B99A99C4-B576-433E-8D82-7242A23AF2C3}" destId="{A04DDFAE-E027-4680-98C9-4DD7B6DCA2E0}" srcOrd="1" destOrd="0" presId="urn:microsoft.com/office/officeart/2005/8/layout/hierarchy2"/>
    <dgm:cxn modelId="{16566683-5FB3-480D-977A-23174EFD913B}" type="presOf" srcId="{0B48EF71-AC10-4E51-9538-0A60A66488C1}" destId="{4A000B6F-66D8-4097-8CB2-8F0EDF797524}" srcOrd="0" destOrd="0" presId="urn:microsoft.com/office/officeart/2005/8/layout/hierarchy2"/>
    <dgm:cxn modelId="{2B263E8D-56DC-4F68-B7E7-5307F8BBD388}" srcId="{897E945D-D312-4ECB-B62D-58B03CEA7413}" destId="{9EE416FC-6A77-4DF5-B903-A27D857CE37C}" srcOrd="1" destOrd="0" parTransId="{3F0A82E4-1B1E-4261-91A2-E0B3137210E8}" sibTransId="{742EB65B-8D3A-40BA-8593-5C6CF3289192}"/>
    <dgm:cxn modelId="{93A5058E-1AC1-4175-8F5E-EC0454AAA27C}" srcId="{897E945D-D312-4ECB-B62D-58B03CEA7413}" destId="{17D77090-05E4-4670-84D6-2342DF7D9B67}" srcOrd="0" destOrd="0" parTransId="{0B48EF71-AC10-4E51-9538-0A60A66488C1}" sibTransId="{C95C4054-6A1F-4C78-BB4A-F831199424E0}"/>
    <dgm:cxn modelId="{C2024598-21B8-4A43-85F1-D363EAB074E3}" type="presOf" srcId="{3F0A82E4-1B1E-4261-91A2-E0B3137210E8}" destId="{E3FE5060-46DE-47A3-9D92-0E72A9F75D31}" srcOrd="0" destOrd="0" presId="urn:microsoft.com/office/officeart/2005/8/layout/hierarchy2"/>
    <dgm:cxn modelId="{0B3556A1-3A29-48EA-88D4-AAAAC82B8ADF}" srcId="{BF90B00B-4C44-49D8-8D0D-0B59776C19CD}" destId="{BCD040A8-901A-464F-9CD2-FE907F705ACF}" srcOrd="1" destOrd="0" parTransId="{1712F574-563F-41B2-A76F-4FCA5A899A8E}" sibTransId="{19589F0F-AB0F-46A5-94AF-36E8542E46C2}"/>
    <dgm:cxn modelId="{89DDE6D7-EA97-4C49-8736-48EAA6B75BFE}" type="presOf" srcId="{23777BD6-C729-4EB9-96A8-688306DB5204}" destId="{987F4B7C-2D50-4FE5-AFB6-46E8C915E0AF}" srcOrd="0" destOrd="0" presId="urn:microsoft.com/office/officeart/2005/8/layout/hierarchy2"/>
    <dgm:cxn modelId="{CE17ABD9-FAB3-4D7A-B33B-C25F36BDC26C}" srcId="{897E945D-D312-4ECB-B62D-58B03CEA7413}" destId="{DB6A7CDE-1963-4F01-AFC6-39C62D38C322}" srcOrd="2" destOrd="0" parTransId="{23777BD6-C729-4EB9-96A8-688306DB5204}" sibTransId="{73A09194-4B49-4D0A-AC6E-B7D75F22EFC3}"/>
    <dgm:cxn modelId="{AA7C24E9-78B4-43FB-819F-0E1BD3D1004C}" srcId="{BCD040A8-901A-464F-9CD2-FE907F705ACF}" destId="{72710293-0F70-40E8-BFA3-F85FAF4450DD}" srcOrd="0" destOrd="0" parTransId="{70223F90-6F16-44EB-8FC5-2433C2B48246}" sibTransId="{CEB34545-135F-4F49-946D-1CD47C8E6743}"/>
    <dgm:cxn modelId="{B08D9CEA-23BB-4E13-8762-C989712C8BB4}" type="presOf" srcId="{23777BD6-C729-4EB9-96A8-688306DB5204}" destId="{9861B31D-5372-436C-B373-C66087A6F104}" srcOrd="1" destOrd="0" presId="urn:microsoft.com/office/officeart/2005/8/layout/hierarchy2"/>
    <dgm:cxn modelId="{64BDA1F8-FEA6-4E19-AFE3-AF839AAB20F6}" type="presOf" srcId="{0B48EF71-AC10-4E51-9538-0A60A66488C1}" destId="{2DF0CB2A-3A62-41DD-A556-7B0ACCCC7DAE}" srcOrd="1" destOrd="0" presId="urn:microsoft.com/office/officeart/2005/8/layout/hierarchy2"/>
    <dgm:cxn modelId="{CCBEEADA-7C5C-4C72-B36A-755A9C49ECCD}" type="presParOf" srcId="{DD5D112F-EB85-410C-9F4B-27D8FA808805}" destId="{67127A4A-1161-408D-9D18-B0E67F2D74E4}" srcOrd="0" destOrd="0" presId="urn:microsoft.com/office/officeart/2005/8/layout/hierarchy2"/>
    <dgm:cxn modelId="{F4B73644-3781-41C5-852B-29F27413D623}" type="presParOf" srcId="{67127A4A-1161-408D-9D18-B0E67F2D74E4}" destId="{B846F7AC-7511-47B8-9685-3B0A59B669DD}" srcOrd="0" destOrd="0" presId="urn:microsoft.com/office/officeart/2005/8/layout/hierarchy2"/>
    <dgm:cxn modelId="{5B61A4E0-0686-40F7-A7D1-638817BCDC14}" type="presParOf" srcId="{67127A4A-1161-408D-9D18-B0E67F2D74E4}" destId="{BF47D6F5-1C64-4FAC-A818-616B9704E18D}" srcOrd="1" destOrd="0" presId="urn:microsoft.com/office/officeart/2005/8/layout/hierarchy2"/>
    <dgm:cxn modelId="{87182CFD-6585-4527-AC0C-CD18606BDE65}" type="presParOf" srcId="{BF47D6F5-1C64-4FAC-A818-616B9704E18D}" destId="{4A000B6F-66D8-4097-8CB2-8F0EDF797524}" srcOrd="0" destOrd="0" presId="urn:microsoft.com/office/officeart/2005/8/layout/hierarchy2"/>
    <dgm:cxn modelId="{10BF9FEF-2E47-4277-9634-C5D2AF4E21B9}" type="presParOf" srcId="{4A000B6F-66D8-4097-8CB2-8F0EDF797524}" destId="{2DF0CB2A-3A62-41DD-A556-7B0ACCCC7DAE}" srcOrd="0" destOrd="0" presId="urn:microsoft.com/office/officeart/2005/8/layout/hierarchy2"/>
    <dgm:cxn modelId="{794DA81E-5946-4542-95C1-C51C59CD95DC}" type="presParOf" srcId="{BF47D6F5-1C64-4FAC-A818-616B9704E18D}" destId="{A2854E46-5C45-4A00-BEFA-F22A6D3E3161}" srcOrd="1" destOrd="0" presId="urn:microsoft.com/office/officeart/2005/8/layout/hierarchy2"/>
    <dgm:cxn modelId="{CC303387-AF50-45B2-ABF5-DA67179D8BB6}" type="presParOf" srcId="{A2854E46-5C45-4A00-BEFA-F22A6D3E3161}" destId="{66DF784F-C091-4D92-96C6-8DBEF6DA601F}" srcOrd="0" destOrd="0" presId="urn:microsoft.com/office/officeart/2005/8/layout/hierarchy2"/>
    <dgm:cxn modelId="{9A32EEEB-E0CE-4D20-BC54-3E92BD622933}" type="presParOf" srcId="{A2854E46-5C45-4A00-BEFA-F22A6D3E3161}" destId="{1266AB47-DB52-4539-B9FC-C0852B8857AE}" srcOrd="1" destOrd="0" presId="urn:microsoft.com/office/officeart/2005/8/layout/hierarchy2"/>
    <dgm:cxn modelId="{E65A27BC-12BA-4468-8F63-4AF347FACDDF}" type="presParOf" srcId="{BF47D6F5-1C64-4FAC-A818-616B9704E18D}" destId="{E3FE5060-46DE-47A3-9D92-0E72A9F75D31}" srcOrd="2" destOrd="0" presId="urn:microsoft.com/office/officeart/2005/8/layout/hierarchy2"/>
    <dgm:cxn modelId="{13238968-E7E6-4488-A754-8D8E60FCDD56}" type="presParOf" srcId="{E3FE5060-46DE-47A3-9D92-0E72A9F75D31}" destId="{22BF63E6-7C69-4715-8C33-1369D7370A46}" srcOrd="0" destOrd="0" presId="urn:microsoft.com/office/officeart/2005/8/layout/hierarchy2"/>
    <dgm:cxn modelId="{2C79D7B7-AA28-4FDD-B148-DACD60DFFB6D}" type="presParOf" srcId="{BF47D6F5-1C64-4FAC-A818-616B9704E18D}" destId="{15983163-2B13-4BC1-BC27-B2E92EA6DC5E}" srcOrd="3" destOrd="0" presId="urn:microsoft.com/office/officeart/2005/8/layout/hierarchy2"/>
    <dgm:cxn modelId="{B9AAC672-2D02-4570-BBD8-349033A60066}" type="presParOf" srcId="{15983163-2B13-4BC1-BC27-B2E92EA6DC5E}" destId="{A76C8FBC-5169-4E58-AF89-EE07FF178BF5}" srcOrd="0" destOrd="0" presId="urn:microsoft.com/office/officeart/2005/8/layout/hierarchy2"/>
    <dgm:cxn modelId="{F5D84DDF-189B-454D-AC10-89840A28161D}" type="presParOf" srcId="{15983163-2B13-4BC1-BC27-B2E92EA6DC5E}" destId="{C6BB79EE-5334-40F5-B555-10A9B3CE1AC2}" srcOrd="1" destOrd="0" presId="urn:microsoft.com/office/officeart/2005/8/layout/hierarchy2"/>
    <dgm:cxn modelId="{0EF18403-EBF1-49B1-83BA-78BBF682C73D}" type="presParOf" srcId="{BF47D6F5-1C64-4FAC-A818-616B9704E18D}" destId="{987F4B7C-2D50-4FE5-AFB6-46E8C915E0AF}" srcOrd="4" destOrd="0" presId="urn:microsoft.com/office/officeart/2005/8/layout/hierarchy2"/>
    <dgm:cxn modelId="{CF7458F4-7652-471C-9BE7-6F3BF7B05190}" type="presParOf" srcId="{987F4B7C-2D50-4FE5-AFB6-46E8C915E0AF}" destId="{9861B31D-5372-436C-B373-C66087A6F104}" srcOrd="0" destOrd="0" presId="urn:microsoft.com/office/officeart/2005/8/layout/hierarchy2"/>
    <dgm:cxn modelId="{6CFFD262-B3B1-4425-B479-970C8468F903}" type="presParOf" srcId="{BF47D6F5-1C64-4FAC-A818-616B9704E18D}" destId="{C9C1F872-8752-4FA5-85E6-D9C5EEA3DF18}" srcOrd="5" destOrd="0" presId="urn:microsoft.com/office/officeart/2005/8/layout/hierarchy2"/>
    <dgm:cxn modelId="{6D9B1D69-25F2-4351-A94D-23D475E0DFF8}" type="presParOf" srcId="{C9C1F872-8752-4FA5-85E6-D9C5EEA3DF18}" destId="{B12D4C2F-4390-493B-B4EC-9DD97E9F759C}" srcOrd="0" destOrd="0" presId="urn:microsoft.com/office/officeart/2005/8/layout/hierarchy2"/>
    <dgm:cxn modelId="{B8DB7FE9-30A9-4012-A5A5-FDAB5F992178}" type="presParOf" srcId="{C9C1F872-8752-4FA5-85E6-D9C5EEA3DF18}" destId="{F79AABFB-453F-4A4B-8395-582F04535C6A}" srcOrd="1" destOrd="0" presId="urn:microsoft.com/office/officeart/2005/8/layout/hierarchy2"/>
    <dgm:cxn modelId="{5EE0B6E7-6B60-48CA-99DE-4763394B628C}" type="presParOf" srcId="{BF47D6F5-1C64-4FAC-A818-616B9704E18D}" destId="{9016B492-1298-4E3E-9D95-771D8D9948B7}" srcOrd="6" destOrd="0" presId="urn:microsoft.com/office/officeart/2005/8/layout/hierarchy2"/>
    <dgm:cxn modelId="{306F706B-5458-4DC5-BCC1-633852CE8450}" type="presParOf" srcId="{9016B492-1298-4E3E-9D95-771D8D9948B7}" destId="{A04DDFAE-E027-4680-98C9-4DD7B6DCA2E0}" srcOrd="0" destOrd="0" presId="urn:microsoft.com/office/officeart/2005/8/layout/hierarchy2"/>
    <dgm:cxn modelId="{AC80E5A6-776A-46E3-9493-7631A74DE3BE}" type="presParOf" srcId="{BF47D6F5-1C64-4FAC-A818-616B9704E18D}" destId="{3AF789F3-D95A-46CF-B84E-0FF8F22E617A}" srcOrd="7" destOrd="0" presId="urn:microsoft.com/office/officeart/2005/8/layout/hierarchy2"/>
    <dgm:cxn modelId="{0ED440C0-0B04-4DF1-8482-DEF08360C352}" type="presParOf" srcId="{3AF789F3-D95A-46CF-B84E-0FF8F22E617A}" destId="{4B17A23C-A75F-42AE-98AE-D2CA72CDA130}" srcOrd="0" destOrd="0" presId="urn:microsoft.com/office/officeart/2005/8/layout/hierarchy2"/>
    <dgm:cxn modelId="{7D7C4EAC-197F-4DC9-BC64-09B7BCD95EFA}" type="presParOf" srcId="{3AF789F3-D95A-46CF-B84E-0FF8F22E617A}" destId="{A91A5CA5-38A4-4219-9634-8E9749DAA38B}" srcOrd="1" destOrd="0" presId="urn:microsoft.com/office/officeart/2005/8/layout/hierarchy2"/>
    <dgm:cxn modelId="{F073DB7E-2666-4185-8772-2DB76F19A677}" type="presParOf" srcId="{DD5D112F-EB85-410C-9F4B-27D8FA808805}" destId="{5B0787FD-CC15-4284-8C78-365DB6FDC8F3}" srcOrd="1" destOrd="0" presId="urn:microsoft.com/office/officeart/2005/8/layout/hierarchy2"/>
    <dgm:cxn modelId="{3034F078-E70B-4394-AEB9-F051F8C75EAF}" type="presParOf" srcId="{5B0787FD-CC15-4284-8C78-365DB6FDC8F3}" destId="{392A755E-9D40-450C-86B0-0FF7B77A91FE}" srcOrd="0" destOrd="0" presId="urn:microsoft.com/office/officeart/2005/8/layout/hierarchy2"/>
    <dgm:cxn modelId="{BC9040A7-5B25-459B-AD09-8A2587EDA85D}" type="presParOf" srcId="{5B0787FD-CC15-4284-8C78-365DB6FDC8F3}" destId="{75D808A0-3E35-4F99-8C56-FB6EE4779568}" srcOrd="1" destOrd="0" presId="urn:microsoft.com/office/officeart/2005/8/layout/hierarchy2"/>
    <dgm:cxn modelId="{53A86FD5-BA3B-440E-9447-CCA1B3C8F692}" type="presParOf" srcId="{75D808A0-3E35-4F99-8C56-FB6EE4779568}" destId="{023DAF2E-5901-4115-8472-B61F7DB1619B}" srcOrd="0" destOrd="0" presId="urn:microsoft.com/office/officeart/2005/8/layout/hierarchy2"/>
    <dgm:cxn modelId="{D862AB12-E47F-4F42-ABFF-F56579423B54}" type="presParOf" srcId="{023DAF2E-5901-4115-8472-B61F7DB1619B}" destId="{4086B037-A925-4C3B-81E4-E81A8CB08169}" srcOrd="0" destOrd="0" presId="urn:microsoft.com/office/officeart/2005/8/layout/hierarchy2"/>
    <dgm:cxn modelId="{CFD6F52C-0767-4D1B-BB63-A64131F42257}" type="presParOf" srcId="{75D808A0-3E35-4F99-8C56-FB6EE4779568}" destId="{29B5B1C4-08E0-41C3-A4FF-E460EBEFBE17}" srcOrd="1" destOrd="0" presId="urn:microsoft.com/office/officeart/2005/8/layout/hierarchy2"/>
    <dgm:cxn modelId="{6B5A94BE-480D-4D41-8D4C-5952BDB9B0A1}" type="presParOf" srcId="{29B5B1C4-08E0-41C3-A4FF-E460EBEFBE17}" destId="{99E23CF4-1DE9-4276-8026-804D753A267C}" srcOrd="0" destOrd="0" presId="urn:microsoft.com/office/officeart/2005/8/layout/hierarchy2"/>
    <dgm:cxn modelId="{4750D027-28BF-489B-8445-43B738C805B3}" type="presParOf" srcId="{29B5B1C4-08E0-41C3-A4FF-E460EBEFBE17}" destId="{A90174E8-C47D-4B8F-AC75-8D11008921A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6EA3234-F60E-46D6-A733-99C0EC40961B}"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B0DA57EB-AB6C-4790-A729-465BA5DF6D00}">
      <dgm:prSet phldrT="[Text]"/>
      <dgm:spPr/>
      <dgm:t>
        <a:bodyPr/>
        <a:lstStyle/>
        <a:p>
          <a:r>
            <a:rPr lang="pl-PL" dirty="0"/>
            <a:t>ŻĄDANIE PODZIAŁU MAJĄTKU WSPÓLNEGO</a:t>
          </a:r>
        </a:p>
      </dgm:t>
    </dgm:pt>
    <dgm:pt modelId="{8519B474-4D4D-4D13-A394-673BD7AA5807}" type="parTrans" cxnId="{F564E322-44D8-48BA-A215-6B1A1C86E144}">
      <dgm:prSet/>
      <dgm:spPr/>
      <dgm:t>
        <a:bodyPr/>
        <a:lstStyle/>
        <a:p>
          <a:endParaRPr lang="pl-PL"/>
        </a:p>
      </dgm:t>
    </dgm:pt>
    <dgm:pt modelId="{3C03FEF7-0411-4115-AE78-1014DB53944A}" type="sibTrans" cxnId="{F564E322-44D8-48BA-A215-6B1A1C86E144}">
      <dgm:prSet/>
      <dgm:spPr/>
      <dgm:t>
        <a:bodyPr/>
        <a:lstStyle/>
        <a:p>
          <a:endParaRPr lang="pl-PL"/>
        </a:p>
      </dgm:t>
    </dgm:pt>
    <dgm:pt modelId="{901AABC9-B614-43C5-8B48-9B1904C47711}">
      <dgm:prSet phldrT="[Text]"/>
      <dgm:spPr/>
      <dgm:t>
        <a:bodyPr/>
        <a:lstStyle/>
        <a:p>
          <a:r>
            <a:rPr lang="pl-PL" dirty="0"/>
            <a:t>EWENTUALNE ŻĄDANIE ROZLICZENIA NAKŁADÓW LUB ŻĄDANIE USTALENIA NIERÓWNYCH UDZIAŁÓW</a:t>
          </a:r>
        </a:p>
      </dgm:t>
    </dgm:pt>
    <dgm:pt modelId="{C3284B35-E5E5-4F47-9B9C-FA6526F619A4}" type="parTrans" cxnId="{6F505F5B-8384-4AC2-9370-9FF6CEDDBC01}">
      <dgm:prSet/>
      <dgm:spPr/>
      <dgm:t>
        <a:bodyPr/>
        <a:lstStyle/>
        <a:p>
          <a:endParaRPr lang="pl-PL"/>
        </a:p>
      </dgm:t>
    </dgm:pt>
    <dgm:pt modelId="{21BE7D52-667A-4B2E-965C-CE960158E49D}" type="sibTrans" cxnId="{6F505F5B-8384-4AC2-9370-9FF6CEDDBC01}">
      <dgm:prSet/>
      <dgm:spPr/>
      <dgm:t>
        <a:bodyPr/>
        <a:lstStyle/>
        <a:p>
          <a:endParaRPr lang="pl-PL"/>
        </a:p>
      </dgm:t>
    </dgm:pt>
    <dgm:pt modelId="{E821F783-36D8-460F-BF1D-640C30C22A76}">
      <dgm:prSet phldrT="[Text]"/>
      <dgm:spPr/>
      <dgm:t>
        <a:bodyPr/>
        <a:lstStyle/>
        <a:p>
          <a:r>
            <a:rPr lang="pl-PL" dirty="0"/>
            <a:t>POSTĘPOWANIE O PODZIAŁ MAJĄTKU WSPÓLNEGO</a:t>
          </a:r>
        </a:p>
      </dgm:t>
    </dgm:pt>
    <dgm:pt modelId="{D919CF51-001E-4845-8686-AD09B620EA8E}" type="parTrans" cxnId="{D07B9FF9-5856-4F39-9DAA-84BCA242474D}">
      <dgm:prSet/>
      <dgm:spPr/>
      <dgm:t>
        <a:bodyPr/>
        <a:lstStyle/>
        <a:p>
          <a:endParaRPr lang="pl-PL"/>
        </a:p>
      </dgm:t>
    </dgm:pt>
    <dgm:pt modelId="{33F0673C-35D8-4C39-9C5F-F59E78ED5901}" type="sibTrans" cxnId="{D07B9FF9-5856-4F39-9DAA-84BCA242474D}">
      <dgm:prSet/>
      <dgm:spPr/>
      <dgm:t>
        <a:bodyPr/>
        <a:lstStyle/>
        <a:p>
          <a:endParaRPr lang="pl-PL"/>
        </a:p>
      </dgm:t>
    </dgm:pt>
    <dgm:pt modelId="{CCFD7B09-16FE-4CE4-B1EB-D315F63D10D3}" type="pres">
      <dgm:prSet presAssocID="{56EA3234-F60E-46D6-A733-99C0EC40961B}" presName="linearFlow" presStyleCnt="0">
        <dgm:presLayoutVars>
          <dgm:dir/>
          <dgm:resizeHandles val="exact"/>
        </dgm:presLayoutVars>
      </dgm:prSet>
      <dgm:spPr/>
    </dgm:pt>
    <dgm:pt modelId="{8767EDF4-32C9-4F59-8BEB-D49FCC894937}" type="pres">
      <dgm:prSet presAssocID="{B0DA57EB-AB6C-4790-A729-465BA5DF6D00}" presName="node" presStyleLbl="node1" presStyleIdx="0" presStyleCnt="3">
        <dgm:presLayoutVars>
          <dgm:bulletEnabled val="1"/>
        </dgm:presLayoutVars>
      </dgm:prSet>
      <dgm:spPr/>
    </dgm:pt>
    <dgm:pt modelId="{366CFAC0-BF2C-4D34-9F3E-F3C26AF4E438}" type="pres">
      <dgm:prSet presAssocID="{3C03FEF7-0411-4115-AE78-1014DB53944A}" presName="spacerL" presStyleCnt="0"/>
      <dgm:spPr/>
    </dgm:pt>
    <dgm:pt modelId="{64A5E2A4-B005-4579-ACAA-83E323892240}" type="pres">
      <dgm:prSet presAssocID="{3C03FEF7-0411-4115-AE78-1014DB53944A}" presName="sibTrans" presStyleLbl="sibTrans2D1" presStyleIdx="0" presStyleCnt="2"/>
      <dgm:spPr/>
    </dgm:pt>
    <dgm:pt modelId="{4223E7B3-B0A7-4E4E-9ABC-FD1DDED5FAAB}" type="pres">
      <dgm:prSet presAssocID="{3C03FEF7-0411-4115-AE78-1014DB53944A}" presName="spacerR" presStyleCnt="0"/>
      <dgm:spPr/>
    </dgm:pt>
    <dgm:pt modelId="{AC8CFC36-449E-425F-AB33-A2DF09E05517}" type="pres">
      <dgm:prSet presAssocID="{901AABC9-B614-43C5-8B48-9B1904C47711}" presName="node" presStyleLbl="node1" presStyleIdx="1" presStyleCnt="3">
        <dgm:presLayoutVars>
          <dgm:bulletEnabled val="1"/>
        </dgm:presLayoutVars>
      </dgm:prSet>
      <dgm:spPr/>
    </dgm:pt>
    <dgm:pt modelId="{209FCE74-A15C-4A34-B104-156FBC195347}" type="pres">
      <dgm:prSet presAssocID="{21BE7D52-667A-4B2E-965C-CE960158E49D}" presName="spacerL" presStyleCnt="0"/>
      <dgm:spPr/>
    </dgm:pt>
    <dgm:pt modelId="{1A1F8A97-9AAE-4B13-BF9D-BDB479C9EE0F}" type="pres">
      <dgm:prSet presAssocID="{21BE7D52-667A-4B2E-965C-CE960158E49D}" presName="sibTrans" presStyleLbl="sibTrans2D1" presStyleIdx="1" presStyleCnt="2"/>
      <dgm:spPr/>
    </dgm:pt>
    <dgm:pt modelId="{44077CE2-B9B5-481A-A264-5B07652B38FA}" type="pres">
      <dgm:prSet presAssocID="{21BE7D52-667A-4B2E-965C-CE960158E49D}" presName="spacerR" presStyleCnt="0"/>
      <dgm:spPr/>
    </dgm:pt>
    <dgm:pt modelId="{F2270F3D-A498-4944-892B-91DF092B37FA}" type="pres">
      <dgm:prSet presAssocID="{E821F783-36D8-460F-BF1D-640C30C22A76}" presName="node" presStyleLbl="node1" presStyleIdx="2" presStyleCnt="3">
        <dgm:presLayoutVars>
          <dgm:bulletEnabled val="1"/>
        </dgm:presLayoutVars>
      </dgm:prSet>
      <dgm:spPr/>
    </dgm:pt>
  </dgm:ptLst>
  <dgm:cxnLst>
    <dgm:cxn modelId="{E2139B07-4FAC-48E9-8732-21482EF38617}" type="presOf" srcId="{21BE7D52-667A-4B2E-965C-CE960158E49D}" destId="{1A1F8A97-9AAE-4B13-BF9D-BDB479C9EE0F}" srcOrd="0" destOrd="0" presId="urn:microsoft.com/office/officeart/2005/8/layout/equation1"/>
    <dgm:cxn modelId="{F564E322-44D8-48BA-A215-6B1A1C86E144}" srcId="{56EA3234-F60E-46D6-A733-99C0EC40961B}" destId="{B0DA57EB-AB6C-4790-A729-465BA5DF6D00}" srcOrd="0" destOrd="0" parTransId="{8519B474-4D4D-4D13-A394-673BD7AA5807}" sibTransId="{3C03FEF7-0411-4115-AE78-1014DB53944A}"/>
    <dgm:cxn modelId="{C514272C-A1AF-4629-874A-DF3B8A54A7B0}" type="presOf" srcId="{56EA3234-F60E-46D6-A733-99C0EC40961B}" destId="{CCFD7B09-16FE-4CE4-B1EB-D315F63D10D3}" srcOrd="0" destOrd="0" presId="urn:microsoft.com/office/officeart/2005/8/layout/equation1"/>
    <dgm:cxn modelId="{6F505F5B-8384-4AC2-9370-9FF6CEDDBC01}" srcId="{56EA3234-F60E-46D6-A733-99C0EC40961B}" destId="{901AABC9-B614-43C5-8B48-9B1904C47711}" srcOrd="1" destOrd="0" parTransId="{C3284B35-E5E5-4F47-9B9C-FA6526F619A4}" sibTransId="{21BE7D52-667A-4B2E-965C-CE960158E49D}"/>
    <dgm:cxn modelId="{2DE8278F-ECAF-4E5C-8CDA-143EA1B018FD}" type="presOf" srcId="{901AABC9-B614-43C5-8B48-9B1904C47711}" destId="{AC8CFC36-449E-425F-AB33-A2DF09E05517}" srcOrd="0" destOrd="0" presId="urn:microsoft.com/office/officeart/2005/8/layout/equation1"/>
    <dgm:cxn modelId="{60177FAB-20E9-4A1E-9976-252E2AA6DA85}" type="presOf" srcId="{3C03FEF7-0411-4115-AE78-1014DB53944A}" destId="{64A5E2A4-B005-4579-ACAA-83E323892240}" srcOrd="0" destOrd="0" presId="urn:microsoft.com/office/officeart/2005/8/layout/equation1"/>
    <dgm:cxn modelId="{231458D5-3DC4-416C-B90F-05D6780F3CE4}" type="presOf" srcId="{E821F783-36D8-460F-BF1D-640C30C22A76}" destId="{F2270F3D-A498-4944-892B-91DF092B37FA}" srcOrd="0" destOrd="0" presId="urn:microsoft.com/office/officeart/2005/8/layout/equation1"/>
    <dgm:cxn modelId="{D07B9FF9-5856-4F39-9DAA-84BCA242474D}" srcId="{56EA3234-F60E-46D6-A733-99C0EC40961B}" destId="{E821F783-36D8-460F-BF1D-640C30C22A76}" srcOrd="2" destOrd="0" parTransId="{D919CF51-001E-4845-8686-AD09B620EA8E}" sibTransId="{33F0673C-35D8-4C39-9C5F-F59E78ED5901}"/>
    <dgm:cxn modelId="{7B40D7FF-1666-45AF-AA24-D3A73013DE86}" type="presOf" srcId="{B0DA57EB-AB6C-4790-A729-465BA5DF6D00}" destId="{8767EDF4-32C9-4F59-8BEB-D49FCC894937}" srcOrd="0" destOrd="0" presId="urn:microsoft.com/office/officeart/2005/8/layout/equation1"/>
    <dgm:cxn modelId="{3B25D1B4-8201-4DE0-A841-B59EAB1BE082}" type="presParOf" srcId="{CCFD7B09-16FE-4CE4-B1EB-D315F63D10D3}" destId="{8767EDF4-32C9-4F59-8BEB-D49FCC894937}" srcOrd="0" destOrd="0" presId="urn:microsoft.com/office/officeart/2005/8/layout/equation1"/>
    <dgm:cxn modelId="{79660262-D483-4310-A686-E656FF1D7AAC}" type="presParOf" srcId="{CCFD7B09-16FE-4CE4-B1EB-D315F63D10D3}" destId="{366CFAC0-BF2C-4D34-9F3E-F3C26AF4E438}" srcOrd="1" destOrd="0" presId="urn:microsoft.com/office/officeart/2005/8/layout/equation1"/>
    <dgm:cxn modelId="{AD110C79-F6C0-4F73-9A57-882D50625AAB}" type="presParOf" srcId="{CCFD7B09-16FE-4CE4-B1EB-D315F63D10D3}" destId="{64A5E2A4-B005-4579-ACAA-83E323892240}" srcOrd="2" destOrd="0" presId="urn:microsoft.com/office/officeart/2005/8/layout/equation1"/>
    <dgm:cxn modelId="{8F046C3A-289F-4EC6-BDB7-A8356C5317E2}" type="presParOf" srcId="{CCFD7B09-16FE-4CE4-B1EB-D315F63D10D3}" destId="{4223E7B3-B0A7-4E4E-9ABC-FD1DDED5FAAB}" srcOrd="3" destOrd="0" presId="urn:microsoft.com/office/officeart/2005/8/layout/equation1"/>
    <dgm:cxn modelId="{73CA410F-7CEB-459D-8510-0CC6761F0A96}" type="presParOf" srcId="{CCFD7B09-16FE-4CE4-B1EB-D315F63D10D3}" destId="{AC8CFC36-449E-425F-AB33-A2DF09E05517}" srcOrd="4" destOrd="0" presId="urn:microsoft.com/office/officeart/2005/8/layout/equation1"/>
    <dgm:cxn modelId="{A1978181-D3C0-4231-9E08-BE2924BC2F44}" type="presParOf" srcId="{CCFD7B09-16FE-4CE4-B1EB-D315F63D10D3}" destId="{209FCE74-A15C-4A34-B104-156FBC195347}" srcOrd="5" destOrd="0" presId="urn:microsoft.com/office/officeart/2005/8/layout/equation1"/>
    <dgm:cxn modelId="{D51B3713-AB68-4F3B-9C56-D75CA5534380}" type="presParOf" srcId="{CCFD7B09-16FE-4CE4-B1EB-D315F63D10D3}" destId="{1A1F8A97-9AAE-4B13-BF9D-BDB479C9EE0F}" srcOrd="6" destOrd="0" presId="urn:microsoft.com/office/officeart/2005/8/layout/equation1"/>
    <dgm:cxn modelId="{C527ADBE-CDAD-4F0D-B185-4A8DFE880ECE}" type="presParOf" srcId="{CCFD7B09-16FE-4CE4-B1EB-D315F63D10D3}" destId="{44077CE2-B9B5-481A-A264-5B07652B38FA}" srcOrd="7" destOrd="0" presId="urn:microsoft.com/office/officeart/2005/8/layout/equation1"/>
    <dgm:cxn modelId="{BD8201C5-908D-4189-8954-767708601980}" type="presParOf" srcId="{CCFD7B09-16FE-4CE4-B1EB-D315F63D10D3}" destId="{F2270F3D-A498-4944-892B-91DF092B37F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27EC741-5983-4F8D-B796-E8AB6FD68096}"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pl-PL"/>
        </a:p>
      </dgm:t>
    </dgm:pt>
    <dgm:pt modelId="{8B6A6CC1-7C65-4977-BCDC-6F3D26448F31}">
      <dgm:prSet phldrT="[Text]"/>
      <dgm:spPr/>
      <dgm:t>
        <a:bodyPr/>
        <a:lstStyle/>
        <a:p>
          <a:r>
            <a:rPr lang="pl-PL" dirty="0"/>
            <a:t>INNE SPRAWY RODZINNE ORAZ SPRAWY OPIEKUŃCZE</a:t>
          </a:r>
        </a:p>
      </dgm:t>
    </dgm:pt>
    <dgm:pt modelId="{93A1D0CC-9233-4993-BB35-3C534F74FF68}" type="parTrans" cxnId="{F06F66CC-EF65-439B-A38B-A808A25AC147}">
      <dgm:prSet/>
      <dgm:spPr/>
      <dgm:t>
        <a:bodyPr/>
        <a:lstStyle/>
        <a:p>
          <a:endParaRPr lang="pl-PL"/>
        </a:p>
      </dgm:t>
    </dgm:pt>
    <dgm:pt modelId="{252AD19D-37E9-4EEB-89A0-A3F0FB3C463E}" type="sibTrans" cxnId="{F06F66CC-EF65-439B-A38B-A808A25AC147}">
      <dgm:prSet/>
      <dgm:spPr/>
      <dgm:t>
        <a:bodyPr/>
        <a:lstStyle/>
        <a:p>
          <a:endParaRPr lang="pl-PL"/>
        </a:p>
      </dgm:t>
    </dgm:pt>
    <dgm:pt modelId="{CE65C30C-6E75-4C47-BDA7-39C3F196DACE}">
      <dgm:prSet phldrT="[Text]"/>
      <dgm:spPr/>
      <dgm:t>
        <a:bodyPr/>
        <a:lstStyle/>
        <a:p>
          <a:r>
            <a:rPr lang="pl-PL" dirty="0"/>
            <a:t>SPRAWY ZE STOSUNKÓW MIĘDZY RODZICAMI A DZIEĆMI</a:t>
          </a:r>
        </a:p>
      </dgm:t>
    </dgm:pt>
    <dgm:pt modelId="{A63A928C-DDE7-4BF4-AFB4-10F2582A6D63}" type="parTrans" cxnId="{09D67389-243B-4B8C-AB25-A9BD7E8307E3}">
      <dgm:prSet/>
      <dgm:spPr/>
      <dgm:t>
        <a:bodyPr/>
        <a:lstStyle/>
        <a:p>
          <a:endParaRPr lang="pl-PL"/>
        </a:p>
      </dgm:t>
    </dgm:pt>
    <dgm:pt modelId="{45FD4141-4C94-4D3F-9148-D144D51D9AA1}" type="sibTrans" cxnId="{09D67389-243B-4B8C-AB25-A9BD7E8307E3}">
      <dgm:prSet/>
      <dgm:spPr/>
      <dgm:t>
        <a:bodyPr/>
        <a:lstStyle/>
        <a:p>
          <a:endParaRPr lang="pl-PL"/>
        </a:p>
      </dgm:t>
    </dgm:pt>
    <dgm:pt modelId="{67722B3D-9B30-490F-8FE9-D3077F4F3CAF}">
      <dgm:prSet phldrT="[Text]"/>
      <dgm:spPr/>
      <dgm:t>
        <a:bodyPr/>
        <a:lstStyle/>
        <a:p>
          <a:r>
            <a:rPr lang="pl-PL" dirty="0"/>
            <a:t>O UMIESZCZENIE DZIECKA W PIECZY ZASTĘPCZEJ ALBO PLACÓWCE OPIEKUŃCZO- WYCHOWAWCZEJ</a:t>
          </a:r>
        </a:p>
      </dgm:t>
    </dgm:pt>
    <dgm:pt modelId="{42AC22E6-D621-42BB-9DD9-43B6B5290E05}" type="parTrans" cxnId="{D149F4D7-F0B4-4AE6-AF41-25ECE9D70040}">
      <dgm:prSet/>
      <dgm:spPr/>
      <dgm:t>
        <a:bodyPr/>
        <a:lstStyle/>
        <a:p>
          <a:endParaRPr lang="pl-PL"/>
        </a:p>
      </dgm:t>
    </dgm:pt>
    <dgm:pt modelId="{CBE9E731-4BA8-4D99-872D-A7AEB21820D2}" type="sibTrans" cxnId="{D149F4D7-F0B4-4AE6-AF41-25ECE9D70040}">
      <dgm:prSet/>
      <dgm:spPr/>
      <dgm:t>
        <a:bodyPr/>
        <a:lstStyle/>
        <a:p>
          <a:endParaRPr lang="pl-PL"/>
        </a:p>
      </dgm:t>
    </dgm:pt>
    <dgm:pt modelId="{E4163FED-5DE8-4710-B168-23B4F5F604FA}">
      <dgm:prSet phldrT="[Text]"/>
      <dgm:spPr/>
      <dgm:t>
        <a:bodyPr/>
        <a:lstStyle/>
        <a:p>
          <a:r>
            <a:rPr lang="pl-PL" dirty="0"/>
            <a:t>O UZNANIE OJCOSTWA</a:t>
          </a:r>
        </a:p>
      </dgm:t>
    </dgm:pt>
    <dgm:pt modelId="{0B832706-8405-494A-A294-92340DD1AA7F}" type="parTrans" cxnId="{CBF132D4-2507-4AFA-BD34-557FA9BB90AE}">
      <dgm:prSet/>
      <dgm:spPr/>
      <dgm:t>
        <a:bodyPr/>
        <a:lstStyle/>
        <a:p>
          <a:endParaRPr lang="pl-PL"/>
        </a:p>
      </dgm:t>
    </dgm:pt>
    <dgm:pt modelId="{4AAE09BE-CB0F-4257-B3A6-DEEE52CCADDD}" type="sibTrans" cxnId="{CBF132D4-2507-4AFA-BD34-557FA9BB90AE}">
      <dgm:prSet/>
      <dgm:spPr/>
      <dgm:t>
        <a:bodyPr/>
        <a:lstStyle/>
        <a:p>
          <a:endParaRPr lang="pl-PL"/>
        </a:p>
      </dgm:t>
    </dgm:pt>
    <dgm:pt modelId="{FFD2D300-3E93-4CC3-9A09-EB0D429BAEB4}">
      <dgm:prSet phldrT="[Text]"/>
      <dgm:spPr/>
      <dgm:t>
        <a:bodyPr/>
        <a:lstStyle/>
        <a:p>
          <a:r>
            <a:rPr lang="pl-PL" dirty="0"/>
            <a:t>SPRAWY O PRZYSPOSOBIENIE</a:t>
          </a:r>
        </a:p>
      </dgm:t>
    </dgm:pt>
    <dgm:pt modelId="{CEF3C3CF-657E-425A-8C8C-2549D6A2D2EA}" type="parTrans" cxnId="{ADFCBA39-6C2B-45AD-A322-60EAB98656F4}">
      <dgm:prSet/>
      <dgm:spPr/>
      <dgm:t>
        <a:bodyPr/>
        <a:lstStyle/>
        <a:p>
          <a:endParaRPr lang="pl-PL"/>
        </a:p>
      </dgm:t>
    </dgm:pt>
    <dgm:pt modelId="{36BDD5D0-161D-478D-93B0-9B3AFDB71633}" type="sibTrans" cxnId="{ADFCBA39-6C2B-45AD-A322-60EAB98656F4}">
      <dgm:prSet/>
      <dgm:spPr/>
      <dgm:t>
        <a:bodyPr/>
        <a:lstStyle/>
        <a:p>
          <a:endParaRPr lang="pl-PL"/>
        </a:p>
      </dgm:t>
    </dgm:pt>
    <dgm:pt modelId="{6AFB3A09-ABB1-4E9E-8110-FD85523DA8B4}">
      <dgm:prSet/>
      <dgm:spPr/>
      <dgm:t>
        <a:bodyPr/>
        <a:lstStyle/>
        <a:p>
          <a:r>
            <a:rPr lang="pl-PL" dirty="0"/>
            <a:t>DOTYCZĄCE WŁADZY RODZICIELSKIEJ I KONTAKTÓW Z DZIECKIEM</a:t>
          </a:r>
        </a:p>
      </dgm:t>
    </dgm:pt>
    <dgm:pt modelId="{E587DB2C-9F37-4886-9238-972D4DDC797F}" type="parTrans" cxnId="{8E1A6C92-9D0A-4741-87D8-AF55F075EFA0}">
      <dgm:prSet/>
      <dgm:spPr/>
      <dgm:t>
        <a:bodyPr/>
        <a:lstStyle/>
        <a:p>
          <a:endParaRPr lang="pl-PL"/>
        </a:p>
      </dgm:t>
    </dgm:pt>
    <dgm:pt modelId="{373F852E-BA76-4F8D-9B51-4D8F2471B009}" type="sibTrans" cxnId="{8E1A6C92-9D0A-4741-87D8-AF55F075EFA0}">
      <dgm:prSet/>
      <dgm:spPr/>
      <dgm:t>
        <a:bodyPr/>
        <a:lstStyle/>
        <a:p>
          <a:endParaRPr lang="pl-PL"/>
        </a:p>
      </dgm:t>
    </dgm:pt>
    <dgm:pt modelId="{8D4CBD05-3903-4987-9D0A-F61A108208FA}">
      <dgm:prSet/>
      <dgm:spPr/>
      <dgm:t>
        <a:bodyPr/>
        <a:lstStyle/>
        <a:p>
          <a:r>
            <a:rPr lang="pl-PL" dirty="0"/>
            <a:t>DOTYCZĄCE ROZSTRZYGANIA O ISTOTNYCH SPRAWACH DZIECKA</a:t>
          </a:r>
        </a:p>
      </dgm:t>
    </dgm:pt>
    <dgm:pt modelId="{3F9B4C96-1902-4479-9742-6766936ED393}" type="parTrans" cxnId="{4980F6B7-572B-4FC9-8B2B-CCED6A26CEA1}">
      <dgm:prSet/>
      <dgm:spPr/>
      <dgm:t>
        <a:bodyPr/>
        <a:lstStyle/>
        <a:p>
          <a:endParaRPr lang="pl-PL"/>
        </a:p>
      </dgm:t>
    </dgm:pt>
    <dgm:pt modelId="{D637BD1C-7DF8-4523-AA33-BCDFFBBB25FF}" type="sibTrans" cxnId="{4980F6B7-572B-4FC9-8B2B-CCED6A26CEA1}">
      <dgm:prSet/>
      <dgm:spPr/>
      <dgm:t>
        <a:bodyPr/>
        <a:lstStyle/>
        <a:p>
          <a:endParaRPr lang="pl-PL"/>
        </a:p>
      </dgm:t>
    </dgm:pt>
    <dgm:pt modelId="{61C0A43B-D232-4C5F-8F97-1ED89ACC0FBD}">
      <dgm:prSet/>
      <dgm:spPr/>
      <dgm:t>
        <a:bodyPr/>
        <a:lstStyle/>
        <a:p>
          <a:r>
            <a:rPr lang="pl-PL" dirty="0"/>
            <a:t>O NADANIE DZIECKU NAZWISKA</a:t>
          </a:r>
        </a:p>
      </dgm:t>
    </dgm:pt>
    <dgm:pt modelId="{CCC385A9-9937-4564-9DE4-15D9B9BBC544}" type="parTrans" cxnId="{3505BD20-8DDB-477D-A9AE-E78EEB447083}">
      <dgm:prSet/>
      <dgm:spPr/>
      <dgm:t>
        <a:bodyPr/>
        <a:lstStyle/>
        <a:p>
          <a:endParaRPr lang="pl-PL"/>
        </a:p>
      </dgm:t>
    </dgm:pt>
    <dgm:pt modelId="{0F380072-21C6-4E7A-B2C5-D7FDFD36C733}" type="sibTrans" cxnId="{3505BD20-8DDB-477D-A9AE-E78EEB447083}">
      <dgm:prSet/>
      <dgm:spPr/>
      <dgm:t>
        <a:bodyPr/>
        <a:lstStyle/>
        <a:p>
          <a:endParaRPr lang="pl-PL"/>
        </a:p>
      </dgm:t>
    </dgm:pt>
    <dgm:pt modelId="{3930B407-8711-486C-8C3A-01A869788CFA}">
      <dgm:prSet/>
      <dgm:spPr/>
      <dgm:t>
        <a:bodyPr/>
        <a:lstStyle/>
        <a:p>
          <a:r>
            <a:rPr lang="pl-PL" dirty="0"/>
            <a:t>SPRAWY Z ZAKRESU OPIEKI</a:t>
          </a:r>
        </a:p>
      </dgm:t>
    </dgm:pt>
    <dgm:pt modelId="{B8057EA8-29B1-4691-9411-B40F8E55A890}" type="parTrans" cxnId="{540D80E9-8E50-492B-9521-8B5A1824FD6E}">
      <dgm:prSet/>
      <dgm:spPr/>
      <dgm:t>
        <a:bodyPr/>
        <a:lstStyle/>
        <a:p>
          <a:endParaRPr lang="pl-PL"/>
        </a:p>
      </dgm:t>
    </dgm:pt>
    <dgm:pt modelId="{F53C4AAD-2624-4F7F-8194-452A03D98B01}" type="sibTrans" cxnId="{540D80E9-8E50-492B-9521-8B5A1824FD6E}">
      <dgm:prSet/>
      <dgm:spPr/>
      <dgm:t>
        <a:bodyPr/>
        <a:lstStyle/>
        <a:p>
          <a:endParaRPr lang="pl-PL"/>
        </a:p>
      </dgm:t>
    </dgm:pt>
    <dgm:pt modelId="{FA0D411C-84C5-40CC-8207-7B9681D51BCB}">
      <dgm:prSet/>
      <dgm:spPr/>
      <dgm:t>
        <a:bodyPr/>
        <a:lstStyle/>
        <a:p>
          <a:r>
            <a:rPr lang="pl-PL" dirty="0"/>
            <a:t>O USTANOWIENIE LUB ZWOLNIENIE OPIEKUNA</a:t>
          </a:r>
        </a:p>
      </dgm:t>
    </dgm:pt>
    <dgm:pt modelId="{F88441CF-161A-4B46-BF28-96C3649CDC6C}" type="parTrans" cxnId="{8B3573AC-C343-431B-BA93-A7411E0E53E4}">
      <dgm:prSet/>
      <dgm:spPr/>
      <dgm:t>
        <a:bodyPr/>
        <a:lstStyle/>
        <a:p>
          <a:endParaRPr lang="pl-PL"/>
        </a:p>
      </dgm:t>
    </dgm:pt>
    <dgm:pt modelId="{D0CE52E3-C520-441B-9C2C-CD4B94ED6CB5}" type="sibTrans" cxnId="{8B3573AC-C343-431B-BA93-A7411E0E53E4}">
      <dgm:prSet/>
      <dgm:spPr/>
      <dgm:t>
        <a:bodyPr/>
        <a:lstStyle/>
        <a:p>
          <a:endParaRPr lang="pl-PL"/>
        </a:p>
      </dgm:t>
    </dgm:pt>
    <dgm:pt modelId="{2A66B8AC-AE8A-40D2-9819-6F6686931AFD}">
      <dgm:prSet/>
      <dgm:spPr/>
      <dgm:t>
        <a:bodyPr/>
        <a:lstStyle/>
        <a:p>
          <a:r>
            <a:rPr lang="pl-PL" dirty="0"/>
            <a:t>O SPRAWOWANIE OPIEKI</a:t>
          </a:r>
        </a:p>
      </dgm:t>
    </dgm:pt>
    <dgm:pt modelId="{87BE283E-8B83-4567-9519-BF7B7142800A}" type="parTrans" cxnId="{B5E42A26-60FA-4B14-9B6E-27C15126CDF1}">
      <dgm:prSet/>
      <dgm:spPr/>
      <dgm:t>
        <a:bodyPr/>
        <a:lstStyle/>
        <a:p>
          <a:endParaRPr lang="pl-PL"/>
        </a:p>
      </dgm:t>
    </dgm:pt>
    <dgm:pt modelId="{A8A875E4-7AD6-455F-9571-AF40C7E9F5D4}" type="sibTrans" cxnId="{B5E42A26-60FA-4B14-9B6E-27C15126CDF1}">
      <dgm:prSet/>
      <dgm:spPr/>
      <dgm:t>
        <a:bodyPr/>
        <a:lstStyle/>
        <a:p>
          <a:endParaRPr lang="pl-PL"/>
        </a:p>
      </dgm:t>
    </dgm:pt>
    <dgm:pt modelId="{393F06C4-D3FC-449B-ACE0-0A67C785AF54}">
      <dgm:prSet/>
      <dgm:spPr/>
      <dgm:t>
        <a:bodyPr/>
        <a:lstStyle/>
        <a:p>
          <a:r>
            <a:rPr lang="pl-PL" dirty="0"/>
            <a:t>O PRZYZNANIE WYNAGRODZENIA OPIEKUNOWI</a:t>
          </a:r>
        </a:p>
      </dgm:t>
    </dgm:pt>
    <dgm:pt modelId="{9113DFD9-9816-461B-8702-4B66D1AEB98B}" type="parTrans" cxnId="{A85460C3-9336-4E0E-881A-00361606B73F}">
      <dgm:prSet/>
      <dgm:spPr/>
      <dgm:t>
        <a:bodyPr/>
        <a:lstStyle/>
        <a:p>
          <a:endParaRPr lang="pl-PL"/>
        </a:p>
      </dgm:t>
    </dgm:pt>
    <dgm:pt modelId="{A3BF2658-4428-4E08-9B09-4AB9533F73C7}" type="sibTrans" cxnId="{A85460C3-9336-4E0E-881A-00361606B73F}">
      <dgm:prSet/>
      <dgm:spPr/>
      <dgm:t>
        <a:bodyPr/>
        <a:lstStyle/>
        <a:p>
          <a:endParaRPr lang="pl-PL"/>
        </a:p>
      </dgm:t>
    </dgm:pt>
    <dgm:pt modelId="{2C6D04C7-5B1A-4DDD-A43E-2254340B5BCE}">
      <dgm:prSet/>
      <dgm:spPr/>
      <dgm:t>
        <a:bodyPr/>
        <a:lstStyle/>
        <a:p>
          <a:r>
            <a:rPr lang="pl-PL" dirty="0"/>
            <a:t>O ODEBRANIE OSOBY PODLEGAJACEJ WŁADZY RODZICIELSKIEJ LUB POZOSTAJĄCEJ POD OPIEKĄ</a:t>
          </a:r>
        </a:p>
      </dgm:t>
    </dgm:pt>
    <dgm:pt modelId="{AEBE3345-FB13-429E-B1A8-D11F44ED17CE}" type="parTrans" cxnId="{B17463C5-5F1A-41C1-B6F3-B8019ACF4DC0}">
      <dgm:prSet/>
      <dgm:spPr/>
      <dgm:t>
        <a:bodyPr/>
        <a:lstStyle/>
        <a:p>
          <a:endParaRPr lang="pl-PL"/>
        </a:p>
      </dgm:t>
    </dgm:pt>
    <dgm:pt modelId="{2317C47F-4486-4B71-8983-F76C5DE2E836}" type="sibTrans" cxnId="{B17463C5-5F1A-41C1-B6F3-B8019ACF4DC0}">
      <dgm:prSet/>
      <dgm:spPr/>
      <dgm:t>
        <a:bodyPr/>
        <a:lstStyle/>
        <a:p>
          <a:endParaRPr lang="pl-PL"/>
        </a:p>
      </dgm:t>
    </dgm:pt>
    <dgm:pt modelId="{8207F99F-9249-4CB4-B50B-4DF5E79CF85A}">
      <dgm:prSet/>
      <dgm:spPr/>
      <dgm:t>
        <a:bodyPr/>
        <a:lstStyle/>
        <a:p>
          <a:r>
            <a:rPr lang="pl-PL" dirty="0"/>
            <a:t>SPRAWY DOT. WYKONYWANIA KONTAKTÓW Z DZIECKIEM</a:t>
          </a:r>
        </a:p>
      </dgm:t>
    </dgm:pt>
    <dgm:pt modelId="{6BF734D3-F90B-4634-B09A-82C4E1068B32}" type="parTrans" cxnId="{79365072-53AB-4817-A1A6-6E53602762CA}">
      <dgm:prSet/>
      <dgm:spPr/>
      <dgm:t>
        <a:bodyPr/>
        <a:lstStyle/>
        <a:p>
          <a:endParaRPr lang="pl-PL"/>
        </a:p>
      </dgm:t>
    </dgm:pt>
    <dgm:pt modelId="{14F18F98-B03F-4AF2-BE1E-6EFAC441A54A}" type="sibTrans" cxnId="{79365072-53AB-4817-A1A6-6E53602762CA}">
      <dgm:prSet/>
      <dgm:spPr/>
      <dgm:t>
        <a:bodyPr/>
        <a:lstStyle/>
        <a:p>
          <a:endParaRPr lang="pl-PL"/>
        </a:p>
      </dgm:t>
    </dgm:pt>
    <dgm:pt modelId="{F324F1E0-76DD-4ED0-B8F5-3DAC703DFC87}">
      <dgm:prSet/>
      <dgm:spPr/>
      <dgm:t>
        <a:bodyPr/>
        <a:lstStyle/>
        <a:p>
          <a:r>
            <a:rPr lang="pl-PL" dirty="0"/>
            <a:t>SPRAWY Z ZAKRESU KURATELI</a:t>
          </a:r>
        </a:p>
      </dgm:t>
    </dgm:pt>
    <dgm:pt modelId="{571B06C4-EA2B-4A73-98FD-DEAF5D61859A}" type="parTrans" cxnId="{5BD8A9B1-FD00-4FBB-9A74-EB17254F5B0F}">
      <dgm:prSet/>
      <dgm:spPr/>
      <dgm:t>
        <a:bodyPr/>
        <a:lstStyle/>
        <a:p>
          <a:endParaRPr lang="pl-PL"/>
        </a:p>
      </dgm:t>
    </dgm:pt>
    <dgm:pt modelId="{8A02476B-F066-4252-9A92-10FE30418262}" type="sibTrans" cxnId="{5BD8A9B1-FD00-4FBB-9A74-EB17254F5B0F}">
      <dgm:prSet/>
      <dgm:spPr/>
      <dgm:t>
        <a:bodyPr/>
        <a:lstStyle/>
        <a:p>
          <a:endParaRPr lang="pl-PL"/>
        </a:p>
      </dgm:t>
    </dgm:pt>
    <dgm:pt modelId="{CB7BF1DB-D5EA-4BAD-9F53-4FA2792BC63A}" type="pres">
      <dgm:prSet presAssocID="{227EC741-5983-4F8D-B796-E8AB6FD68096}" presName="hierChild1" presStyleCnt="0">
        <dgm:presLayoutVars>
          <dgm:orgChart val="1"/>
          <dgm:chPref val="1"/>
          <dgm:dir/>
          <dgm:animOne val="branch"/>
          <dgm:animLvl val="lvl"/>
          <dgm:resizeHandles/>
        </dgm:presLayoutVars>
      </dgm:prSet>
      <dgm:spPr/>
    </dgm:pt>
    <dgm:pt modelId="{E170A33B-4862-4915-AD91-3D2A78264DC5}" type="pres">
      <dgm:prSet presAssocID="{8B6A6CC1-7C65-4977-BCDC-6F3D26448F31}" presName="hierRoot1" presStyleCnt="0">
        <dgm:presLayoutVars>
          <dgm:hierBranch val="init"/>
        </dgm:presLayoutVars>
      </dgm:prSet>
      <dgm:spPr/>
    </dgm:pt>
    <dgm:pt modelId="{A04D57A6-3787-4ACC-AA9F-9DC334182CD5}" type="pres">
      <dgm:prSet presAssocID="{8B6A6CC1-7C65-4977-BCDC-6F3D26448F31}" presName="rootComposite1" presStyleCnt="0"/>
      <dgm:spPr/>
    </dgm:pt>
    <dgm:pt modelId="{04E32C3D-05A0-4A0E-B549-BABB63EE7213}" type="pres">
      <dgm:prSet presAssocID="{8B6A6CC1-7C65-4977-BCDC-6F3D26448F31}" presName="rootText1" presStyleLbl="node0" presStyleIdx="0" presStyleCnt="1" custScaleX="219962">
        <dgm:presLayoutVars>
          <dgm:chPref val="3"/>
        </dgm:presLayoutVars>
      </dgm:prSet>
      <dgm:spPr/>
    </dgm:pt>
    <dgm:pt modelId="{BCCD5161-1B4E-49C7-8C79-87B8490295AF}" type="pres">
      <dgm:prSet presAssocID="{8B6A6CC1-7C65-4977-BCDC-6F3D26448F31}" presName="rootConnector1" presStyleLbl="node1" presStyleIdx="0" presStyleCnt="0"/>
      <dgm:spPr/>
    </dgm:pt>
    <dgm:pt modelId="{413C91F6-42FE-4806-9A27-00C748E716BB}" type="pres">
      <dgm:prSet presAssocID="{8B6A6CC1-7C65-4977-BCDC-6F3D26448F31}" presName="hierChild2" presStyleCnt="0"/>
      <dgm:spPr/>
    </dgm:pt>
    <dgm:pt modelId="{E9675D3E-E92B-4F7D-AA97-B08895A4122C}" type="pres">
      <dgm:prSet presAssocID="{A63A928C-DDE7-4BF4-AFB4-10F2582A6D63}" presName="Name37" presStyleLbl="parChTrans1D2" presStyleIdx="0" presStyleCnt="6"/>
      <dgm:spPr/>
    </dgm:pt>
    <dgm:pt modelId="{D0240212-B547-4D74-B703-D6889C2BFBB7}" type="pres">
      <dgm:prSet presAssocID="{CE65C30C-6E75-4C47-BDA7-39C3F196DACE}" presName="hierRoot2" presStyleCnt="0">
        <dgm:presLayoutVars>
          <dgm:hierBranch val="init"/>
        </dgm:presLayoutVars>
      </dgm:prSet>
      <dgm:spPr/>
    </dgm:pt>
    <dgm:pt modelId="{B99D14EC-5DE6-42AD-B53B-22604565128A}" type="pres">
      <dgm:prSet presAssocID="{CE65C30C-6E75-4C47-BDA7-39C3F196DACE}" presName="rootComposite" presStyleCnt="0"/>
      <dgm:spPr/>
    </dgm:pt>
    <dgm:pt modelId="{00B36136-3219-4682-859B-1FA5B57CECA3}" type="pres">
      <dgm:prSet presAssocID="{CE65C30C-6E75-4C47-BDA7-39C3F196DACE}" presName="rootText" presStyleLbl="node2" presStyleIdx="0" presStyleCnt="6" custScaleX="137476" custScaleY="163967">
        <dgm:presLayoutVars>
          <dgm:chPref val="3"/>
        </dgm:presLayoutVars>
      </dgm:prSet>
      <dgm:spPr/>
    </dgm:pt>
    <dgm:pt modelId="{D4CF38E7-DE58-424B-B2BA-AFC501CC4B51}" type="pres">
      <dgm:prSet presAssocID="{CE65C30C-6E75-4C47-BDA7-39C3F196DACE}" presName="rootConnector" presStyleLbl="node2" presStyleIdx="0" presStyleCnt="6"/>
      <dgm:spPr/>
    </dgm:pt>
    <dgm:pt modelId="{0E84BCB7-DD60-4FD5-8FF8-F81DE820C41D}" type="pres">
      <dgm:prSet presAssocID="{CE65C30C-6E75-4C47-BDA7-39C3F196DACE}" presName="hierChild4" presStyleCnt="0"/>
      <dgm:spPr/>
    </dgm:pt>
    <dgm:pt modelId="{0CB39623-8025-416A-8D6C-23FBB7872D83}" type="pres">
      <dgm:prSet presAssocID="{42AC22E6-D621-42BB-9DD9-43B6B5290E05}" presName="Name37" presStyleLbl="parChTrans1D3" presStyleIdx="0" presStyleCnt="8"/>
      <dgm:spPr/>
    </dgm:pt>
    <dgm:pt modelId="{8058F004-430C-46EC-8753-2EA7033A88D6}" type="pres">
      <dgm:prSet presAssocID="{67722B3D-9B30-490F-8FE9-D3077F4F3CAF}" presName="hierRoot2" presStyleCnt="0">
        <dgm:presLayoutVars>
          <dgm:hierBranch val="init"/>
        </dgm:presLayoutVars>
      </dgm:prSet>
      <dgm:spPr/>
    </dgm:pt>
    <dgm:pt modelId="{B0341EDB-25C9-4666-9433-5640486FA861}" type="pres">
      <dgm:prSet presAssocID="{67722B3D-9B30-490F-8FE9-D3077F4F3CAF}" presName="rootComposite" presStyleCnt="0"/>
      <dgm:spPr/>
    </dgm:pt>
    <dgm:pt modelId="{2A08616F-CE7A-4583-8FB4-E0443810CC85}" type="pres">
      <dgm:prSet presAssocID="{67722B3D-9B30-490F-8FE9-D3077F4F3CAF}" presName="rootText" presStyleLbl="node3" presStyleIdx="0" presStyleCnt="8" custScaleX="192467">
        <dgm:presLayoutVars>
          <dgm:chPref val="3"/>
        </dgm:presLayoutVars>
      </dgm:prSet>
      <dgm:spPr/>
    </dgm:pt>
    <dgm:pt modelId="{A8CFF96C-EAA0-4606-ACCD-3CBE02BEA221}" type="pres">
      <dgm:prSet presAssocID="{67722B3D-9B30-490F-8FE9-D3077F4F3CAF}" presName="rootConnector" presStyleLbl="node3" presStyleIdx="0" presStyleCnt="8"/>
      <dgm:spPr/>
    </dgm:pt>
    <dgm:pt modelId="{6E2830A0-0BF9-43CB-AD93-E857F0D1FC02}" type="pres">
      <dgm:prSet presAssocID="{67722B3D-9B30-490F-8FE9-D3077F4F3CAF}" presName="hierChild4" presStyleCnt="0"/>
      <dgm:spPr/>
    </dgm:pt>
    <dgm:pt modelId="{26173F93-524B-4F34-837C-14CF8D38D801}" type="pres">
      <dgm:prSet presAssocID="{67722B3D-9B30-490F-8FE9-D3077F4F3CAF}" presName="hierChild5" presStyleCnt="0"/>
      <dgm:spPr/>
    </dgm:pt>
    <dgm:pt modelId="{B73854D0-7703-4E34-8FEA-4B1BCF2FAF92}" type="pres">
      <dgm:prSet presAssocID="{0B832706-8405-494A-A294-92340DD1AA7F}" presName="Name37" presStyleLbl="parChTrans1D3" presStyleIdx="1" presStyleCnt="8"/>
      <dgm:spPr/>
    </dgm:pt>
    <dgm:pt modelId="{88ADF441-5D94-41D7-9DED-6A069BFA4D44}" type="pres">
      <dgm:prSet presAssocID="{E4163FED-5DE8-4710-B168-23B4F5F604FA}" presName="hierRoot2" presStyleCnt="0">
        <dgm:presLayoutVars>
          <dgm:hierBranch val="init"/>
        </dgm:presLayoutVars>
      </dgm:prSet>
      <dgm:spPr/>
    </dgm:pt>
    <dgm:pt modelId="{6AD54B75-6B7A-4684-90C7-3D0D6CAAC5D2}" type="pres">
      <dgm:prSet presAssocID="{E4163FED-5DE8-4710-B168-23B4F5F604FA}" presName="rootComposite" presStyleCnt="0"/>
      <dgm:spPr/>
    </dgm:pt>
    <dgm:pt modelId="{89E4D8B2-0A7B-434F-8369-D69DC1228AA8}" type="pres">
      <dgm:prSet presAssocID="{E4163FED-5DE8-4710-B168-23B4F5F604FA}" presName="rootText" presStyleLbl="node3" presStyleIdx="1" presStyleCnt="8" custScaleX="192467">
        <dgm:presLayoutVars>
          <dgm:chPref val="3"/>
        </dgm:presLayoutVars>
      </dgm:prSet>
      <dgm:spPr/>
    </dgm:pt>
    <dgm:pt modelId="{8AE2EFFD-B752-4308-847B-A73F47BDD895}" type="pres">
      <dgm:prSet presAssocID="{E4163FED-5DE8-4710-B168-23B4F5F604FA}" presName="rootConnector" presStyleLbl="node3" presStyleIdx="1" presStyleCnt="8"/>
      <dgm:spPr/>
    </dgm:pt>
    <dgm:pt modelId="{00F99D93-4A3B-43C8-8AED-CB6097251221}" type="pres">
      <dgm:prSet presAssocID="{E4163FED-5DE8-4710-B168-23B4F5F604FA}" presName="hierChild4" presStyleCnt="0"/>
      <dgm:spPr/>
    </dgm:pt>
    <dgm:pt modelId="{440989A3-E95D-498A-AB90-7BD9C62644E8}" type="pres">
      <dgm:prSet presAssocID="{E4163FED-5DE8-4710-B168-23B4F5F604FA}" presName="hierChild5" presStyleCnt="0"/>
      <dgm:spPr/>
    </dgm:pt>
    <dgm:pt modelId="{FF7B77D3-CBA3-4BCB-A527-B787CD65222D}" type="pres">
      <dgm:prSet presAssocID="{E587DB2C-9F37-4886-9238-972D4DDC797F}" presName="Name37" presStyleLbl="parChTrans1D3" presStyleIdx="2" presStyleCnt="8"/>
      <dgm:spPr/>
    </dgm:pt>
    <dgm:pt modelId="{E629CE91-C88B-48FF-9840-3BD6DB664A06}" type="pres">
      <dgm:prSet presAssocID="{6AFB3A09-ABB1-4E9E-8110-FD85523DA8B4}" presName="hierRoot2" presStyleCnt="0">
        <dgm:presLayoutVars>
          <dgm:hierBranch val="init"/>
        </dgm:presLayoutVars>
      </dgm:prSet>
      <dgm:spPr/>
    </dgm:pt>
    <dgm:pt modelId="{E75FDDA4-28A6-4566-B5B7-EF7694013D74}" type="pres">
      <dgm:prSet presAssocID="{6AFB3A09-ABB1-4E9E-8110-FD85523DA8B4}" presName="rootComposite" presStyleCnt="0"/>
      <dgm:spPr/>
    </dgm:pt>
    <dgm:pt modelId="{14AC7BB6-819A-4F9B-A26C-95268CEBB2A6}" type="pres">
      <dgm:prSet presAssocID="{6AFB3A09-ABB1-4E9E-8110-FD85523DA8B4}" presName="rootText" presStyleLbl="node3" presStyleIdx="2" presStyleCnt="8" custScaleX="192467">
        <dgm:presLayoutVars>
          <dgm:chPref val="3"/>
        </dgm:presLayoutVars>
      </dgm:prSet>
      <dgm:spPr/>
    </dgm:pt>
    <dgm:pt modelId="{077E0E91-478F-4B57-B402-DB35C62B9C49}" type="pres">
      <dgm:prSet presAssocID="{6AFB3A09-ABB1-4E9E-8110-FD85523DA8B4}" presName="rootConnector" presStyleLbl="node3" presStyleIdx="2" presStyleCnt="8"/>
      <dgm:spPr/>
    </dgm:pt>
    <dgm:pt modelId="{AA1093EE-8ED2-4695-BD85-147F959BA796}" type="pres">
      <dgm:prSet presAssocID="{6AFB3A09-ABB1-4E9E-8110-FD85523DA8B4}" presName="hierChild4" presStyleCnt="0"/>
      <dgm:spPr/>
    </dgm:pt>
    <dgm:pt modelId="{E797A633-E56B-4A0B-AC17-6135B594629C}" type="pres">
      <dgm:prSet presAssocID="{6AFB3A09-ABB1-4E9E-8110-FD85523DA8B4}" presName="hierChild5" presStyleCnt="0"/>
      <dgm:spPr/>
    </dgm:pt>
    <dgm:pt modelId="{7A967F8F-F5BA-457E-B3D8-B0357FCEDEEA}" type="pres">
      <dgm:prSet presAssocID="{3F9B4C96-1902-4479-9742-6766936ED393}" presName="Name37" presStyleLbl="parChTrans1D3" presStyleIdx="3" presStyleCnt="8"/>
      <dgm:spPr/>
    </dgm:pt>
    <dgm:pt modelId="{C22CF0C2-A038-4204-8456-77ADCE592F2E}" type="pres">
      <dgm:prSet presAssocID="{8D4CBD05-3903-4987-9D0A-F61A108208FA}" presName="hierRoot2" presStyleCnt="0">
        <dgm:presLayoutVars>
          <dgm:hierBranch val="init"/>
        </dgm:presLayoutVars>
      </dgm:prSet>
      <dgm:spPr/>
    </dgm:pt>
    <dgm:pt modelId="{573B8F8D-B845-464A-B781-12FEDEABFE4B}" type="pres">
      <dgm:prSet presAssocID="{8D4CBD05-3903-4987-9D0A-F61A108208FA}" presName="rootComposite" presStyleCnt="0"/>
      <dgm:spPr/>
    </dgm:pt>
    <dgm:pt modelId="{AF8587C0-86D6-4A53-9B64-55E03A6D14E4}" type="pres">
      <dgm:prSet presAssocID="{8D4CBD05-3903-4987-9D0A-F61A108208FA}" presName="rootText" presStyleLbl="node3" presStyleIdx="3" presStyleCnt="8" custScaleX="192467">
        <dgm:presLayoutVars>
          <dgm:chPref val="3"/>
        </dgm:presLayoutVars>
      </dgm:prSet>
      <dgm:spPr/>
    </dgm:pt>
    <dgm:pt modelId="{9225253C-B73B-405A-9669-3AB05EE8BBA5}" type="pres">
      <dgm:prSet presAssocID="{8D4CBD05-3903-4987-9D0A-F61A108208FA}" presName="rootConnector" presStyleLbl="node3" presStyleIdx="3" presStyleCnt="8"/>
      <dgm:spPr/>
    </dgm:pt>
    <dgm:pt modelId="{741F9913-114D-4259-BCE2-8428F93FE05B}" type="pres">
      <dgm:prSet presAssocID="{8D4CBD05-3903-4987-9D0A-F61A108208FA}" presName="hierChild4" presStyleCnt="0"/>
      <dgm:spPr/>
    </dgm:pt>
    <dgm:pt modelId="{33A6A912-8F0E-4CB1-9DFA-F470C5A985D9}" type="pres">
      <dgm:prSet presAssocID="{8D4CBD05-3903-4987-9D0A-F61A108208FA}" presName="hierChild5" presStyleCnt="0"/>
      <dgm:spPr/>
    </dgm:pt>
    <dgm:pt modelId="{A509C810-0899-4376-B2E8-2E79F43DFA24}" type="pres">
      <dgm:prSet presAssocID="{CCC385A9-9937-4564-9DE4-15D9B9BBC544}" presName="Name37" presStyleLbl="parChTrans1D3" presStyleIdx="4" presStyleCnt="8"/>
      <dgm:spPr/>
    </dgm:pt>
    <dgm:pt modelId="{22F0FB53-0230-4FB2-A1DE-936F68EC76B3}" type="pres">
      <dgm:prSet presAssocID="{61C0A43B-D232-4C5F-8F97-1ED89ACC0FBD}" presName="hierRoot2" presStyleCnt="0">
        <dgm:presLayoutVars>
          <dgm:hierBranch val="init"/>
        </dgm:presLayoutVars>
      </dgm:prSet>
      <dgm:spPr/>
    </dgm:pt>
    <dgm:pt modelId="{3C6AB66A-126F-4B0B-961F-1B7F7B10A268}" type="pres">
      <dgm:prSet presAssocID="{61C0A43B-D232-4C5F-8F97-1ED89ACC0FBD}" presName="rootComposite" presStyleCnt="0"/>
      <dgm:spPr/>
    </dgm:pt>
    <dgm:pt modelId="{0722A33C-6E61-487C-8AC5-14EF79CF0FE9}" type="pres">
      <dgm:prSet presAssocID="{61C0A43B-D232-4C5F-8F97-1ED89ACC0FBD}" presName="rootText" presStyleLbl="node3" presStyleIdx="4" presStyleCnt="8" custScaleX="192467">
        <dgm:presLayoutVars>
          <dgm:chPref val="3"/>
        </dgm:presLayoutVars>
      </dgm:prSet>
      <dgm:spPr/>
    </dgm:pt>
    <dgm:pt modelId="{CCEE44DD-6065-43FD-B7C7-243868875D59}" type="pres">
      <dgm:prSet presAssocID="{61C0A43B-D232-4C5F-8F97-1ED89ACC0FBD}" presName="rootConnector" presStyleLbl="node3" presStyleIdx="4" presStyleCnt="8"/>
      <dgm:spPr/>
    </dgm:pt>
    <dgm:pt modelId="{014E024A-093D-42BD-A3F5-906870FCBCD9}" type="pres">
      <dgm:prSet presAssocID="{61C0A43B-D232-4C5F-8F97-1ED89ACC0FBD}" presName="hierChild4" presStyleCnt="0"/>
      <dgm:spPr/>
    </dgm:pt>
    <dgm:pt modelId="{A6DC5749-7197-4244-86AD-62EC70CB1D98}" type="pres">
      <dgm:prSet presAssocID="{61C0A43B-D232-4C5F-8F97-1ED89ACC0FBD}" presName="hierChild5" presStyleCnt="0"/>
      <dgm:spPr/>
    </dgm:pt>
    <dgm:pt modelId="{454240D7-09FE-4088-ADAA-C3D8A629BCA5}" type="pres">
      <dgm:prSet presAssocID="{CE65C30C-6E75-4C47-BDA7-39C3F196DACE}" presName="hierChild5" presStyleCnt="0"/>
      <dgm:spPr/>
    </dgm:pt>
    <dgm:pt modelId="{CCC70828-F41C-4720-802F-9950F3C1DFD5}" type="pres">
      <dgm:prSet presAssocID="{CEF3C3CF-657E-425A-8C8C-2549D6A2D2EA}" presName="Name37" presStyleLbl="parChTrans1D2" presStyleIdx="1" presStyleCnt="6"/>
      <dgm:spPr/>
    </dgm:pt>
    <dgm:pt modelId="{0FBA6B97-75EF-48AD-9B0E-993BCD70E5E0}" type="pres">
      <dgm:prSet presAssocID="{FFD2D300-3E93-4CC3-9A09-EB0D429BAEB4}" presName="hierRoot2" presStyleCnt="0">
        <dgm:presLayoutVars>
          <dgm:hierBranch val="init"/>
        </dgm:presLayoutVars>
      </dgm:prSet>
      <dgm:spPr/>
    </dgm:pt>
    <dgm:pt modelId="{4D5CDA95-A2D4-4AA9-BE49-FD1D6CA331C6}" type="pres">
      <dgm:prSet presAssocID="{FFD2D300-3E93-4CC3-9A09-EB0D429BAEB4}" presName="rootComposite" presStyleCnt="0"/>
      <dgm:spPr/>
    </dgm:pt>
    <dgm:pt modelId="{86E0888B-024D-45E2-AC50-DDC97BE3366C}" type="pres">
      <dgm:prSet presAssocID="{FFD2D300-3E93-4CC3-9A09-EB0D429BAEB4}" presName="rootText" presStyleLbl="node2" presStyleIdx="1" presStyleCnt="6" custScaleX="137476" custScaleY="163872">
        <dgm:presLayoutVars>
          <dgm:chPref val="3"/>
        </dgm:presLayoutVars>
      </dgm:prSet>
      <dgm:spPr/>
    </dgm:pt>
    <dgm:pt modelId="{6E3F4E6F-5C77-4D5D-9312-41944887E037}" type="pres">
      <dgm:prSet presAssocID="{FFD2D300-3E93-4CC3-9A09-EB0D429BAEB4}" presName="rootConnector" presStyleLbl="node2" presStyleIdx="1" presStyleCnt="6"/>
      <dgm:spPr/>
    </dgm:pt>
    <dgm:pt modelId="{8B1A1AB6-5BEC-42BE-880B-871EF60E0D91}" type="pres">
      <dgm:prSet presAssocID="{FFD2D300-3E93-4CC3-9A09-EB0D429BAEB4}" presName="hierChild4" presStyleCnt="0"/>
      <dgm:spPr/>
    </dgm:pt>
    <dgm:pt modelId="{2937898F-C356-4F26-AD4C-3E418500DC32}" type="pres">
      <dgm:prSet presAssocID="{FFD2D300-3E93-4CC3-9A09-EB0D429BAEB4}" presName="hierChild5" presStyleCnt="0"/>
      <dgm:spPr/>
    </dgm:pt>
    <dgm:pt modelId="{38C46308-5B4B-404D-9EC8-EBC38814BD2C}" type="pres">
      <dgm:prSet presAssocID="{B8057EA8-29B1-4691-9411-B40F8E55A890}" presName="Name37" presStyleLbl="parChTrans1D2" presStyleIdx="2" presStyleCnt="6"/>
      <dgm:spPr/>
    </dgm:pt>
    <dgm:pt modelId="{234ABC08-7A29-41AA-A710-143ADBAB4608}" type="pres">
      <dgm:prSet presAssocID="{3930B407-8711-486C-8C3A-01A869788CFA}" presName="hierRoot2" presStyleCnt="0">
        <dgm:presLayoutVars>
          <dgm:hierBranch val="init"/>
        </dgm:presLayoutVars>
      </dgm:prSet>
      <dgm:spPr/>
    </dgm:pt>
    <dgm:pt modelId="{431DC5D0-0E26-4A53-A3F3-8CB8E1C86A99}" type="pres">
      <dgm:prSet presAssocID="{3930B407-8711-486C-8C3A-01A869788CFA}" presName="rootComposite" presStyleCnt="0"/>
      <dgm:spPr/>
    </dgm:pt>
    <dgm:pt modelId="{8AE5807F-9B73-4BA3-8CF4-FAECD20880D1}" type="pres">
      <dgm:prSet presAssocID="{3930B407-8711-486C-8C3A-01A869788CFA}" presName="rootText" presStyleLbl="node2" presStyleIdx="2" presStyleCnt="6" custScaleX="137476" custScaleY="163872">
        <dgm:presLayoutVars>
          <dgm:chPref val="3"/>
        </dgm:presLayoutVars>
      </dgm:prSet>
      <dgm:spPr/>
    </dgm:pt>
    <dgm:pt modelId="{2B478EAD-8ADF-4A94-BDD4-51A7AD434C83}" type="pres">
      <dgm:prSet presAssocID="{3930B407-8711-486C-8C3A-01A869788CFA}" presName="rootConnector" presStyleLbl="node2" presStyleIdx="2" presStyleCnt="6"/>
      <dgm:spPr/>
    </dgm:pt>
    <dgm:pt modelId="{BA91D6E3-2E60-4E82-9F22-1EBF279A3505}" type="pres">
      <dgm:prSet presAssocID="{3930B407-8711-486C-8C3A-01A869788CFA}" presName="hierChild4" presStyleCnt="0"/>
      <dgm:spPr/>
    </dgm:pt>
    <dgm:pt modelId="{E18B0DD2-F22A-45CA-B568-062798C8F29F}" type="pres">
      <dgm:prSet presAssocID="{F88441CF-161A-4B46-BF28-96C3649CDC6C}" presName="Name37" presStyleLbl="parChTrans1D3" presStyleIdx="5" presStyleCnt="8"/>
      <dgm:spPr/>
    </dgm:pt>
    <dgm:pt modelId="{790DD479-670E-4256-919D-77D43BBFDC8C}" type="pres">
      <dgm:prSet presAssocID="{FA0D411C-84C5-40CC-8207-7B9681D51BCB}" presName="hierRoot2" presStyleCnt="0">
        <dgm:presLayoutVars>
          <dgm:hierBranch val="init"/>
        </dgm:presLayoutVars>
      </dgm:prSet>
      <dgm:spPr/>
    </dgm:pt>
    <dgm:pt modelId="{A58BD031-6D50-4188-8B2F-2B1CF1CBFF9E}" type="pres">
      <dgm:prSet presAssocID="{FA0D411C-84C5-40CC-8207-7B9681D51BCB}" presName="rootComposite" presStyleCnt="0"/>
      <dgm:spPr/>
    </dgm:pt>
    <dgm:pt modelId="{29E36052-DB2C-48B2-B0BE-85F7037C10E9}" type="pres">
      <dgm:prSet presAssocID="{FA0D411C-84C5-40CC-8207-7B9681D51BCB}" presName="rootText" presStyleLbl="node3" presStyleIdx="5" presStyleCnt="8" custScaleX="192467">
        <dgm:presLayoutVars>
          <dgm:chPref val="3"/>
        </dgm:presLayoutVars>
      </dgm:prSet>
      <dgm:spPr/>
    </dgm:pt>
    <dgm:pt modelId="{59C5574B-C4EE-4581-A3BD-F31A8F95785C}" type="pres">
      <dgm:prSet presAssocID="{FA0D411C-84C5-40CC-8207-7B9681D51BCB}" presName="rootConnector" presStyleLbl="node3" presStyleIdx="5" presStyleCnt="8"/>
      <dgm:spPr/>
    </dgm:pt>
    <dgm:pt modelId="{28D7994A-A72B-47EA-BDF6-696C27E2FD22}" type="pres">
      <dgm:prSet presAssocID="{FA0D411C-84C5-40CC-8207-7B9681D51BCB}" presName="hierChild4" presStyleCnt="0"/>
      <dgm:spPr/>
    </dgm:pt>
    <dgm:pt modelId="{C0206F0B-0BA0-48CB-8C37-213119EFF132}" type="pres">
      <dgm:prSet presAssocID="{FA0D411C-84C5-40CC-8207-7B9681D51BCB}" presName="hierChild5" presStyleCnt="0"/>
      <dgm:spPr/>
    </dgm:pt>
    <dgm:pt modelId="{7EE95199-08A8-442A-AC99-DDBA7611327B}" type="pres">
      <dgm:prSet presAssocID="{87BE283E-8B83-4567-9519-BF7B7142800A}" presName="Name37" presStyleLbl="parChTrans1D3" presStyleIdx="6" presStyleCnt="8"/>
      <dgm:spPr/>
    </dgm:pt>
    <dgm:pt modelId="{715301AE-B6CD-4FC4-ABD0-C610AF8E54B3}" type="pres">
      <dgm:prSet presAssocID="{2A66B8AC-AE8A-40D2-9819-6F6686931AFD}" presName="hierRoot2" presStyleCnt="0">
        <dgm:presLayoutVars>
          <dgm:hierBranch val="init"/>
        </dgm:presLayoutVars>
      </dgm:prSet>
      <dgm:spPr/>
    </dgm:pt>
    <dgm:pt modelId="{91F46DD1-E7BB-4A8F-9C4B-DF71D5768FB8}" type="pres">
      <dgm:prSet presAssocID="{2A66B8AC-AE8A-40D2-9819-6F6686931AFD}" presName="rootComposite" presStyleCnt="0"/>
      <dgm:spPr/>
    </dgm:pt>
    <dgm:pt modelId="{5C34088B-2E89-410E-BD92-BD6B7EF06BF5}" type="pres">
      <dgm:prSet presAssocID="{2A66B8AC-AE8A-40D2-9819-6F6686931AFD}" presName="rootText" presStyleLbl="node3" presStyleIdx="6" presStyleCnt="8" custScaleX="192467">
        <dgm:presLayoutVars>
          <dgm:chPref val="3"/>
        </dgm:presLayoutVars>
      </dgm:prSet>
      <dgm:spPr/>
    </dgm:pt>
    <dgm:pt modelId="{9B542176-6B99-4EA3-9B7B-F9E5A5EACB79}" type="pres">
      <dgm:prSet presAssocID="{2A66B8AC-AE8A-40D2-9819-6F6686931AFD}" presName="rootConnector" presStyleLbl="node3" presStyleIdx="6" presStyleCnt="8"/>
      <dgm:spPr/>
    </dgm:pt>
    <dgm:pt modelId="{5FCCB6BA-D3DD-4046-A3C1-582F75BE44DC}" type="pres">
      <dgm:prSet presAssocID="{2A66B8AC-AE8A-40D2-9819-6F6686931AFD}" presName="hierChild4" presStyleCnt="0"/>
      <dgm:spPr/>
    </dgm:pt>
    <dgm:pt modelId="{C6CFD930-B717-4076-89DC-CB6F15C932B6}" type="pres">
      <dgm:prSet presAssocID="{2A66B8AC-AE8A-40D2-9819-6F6686931AFD}" presName="hierChild5" presStyleCnt="0"/>
      <dgm:spPr/>
    </dgm:pt>
    <dgm:pt modelId="{E66C7E93-572E-4B50-B991-363E9C58D64F}" type="pres">
      <dgm:prSet presAssocID="{9113DFD9-9816-461B-8702-4B66D1AEB98B}" presName="Name37" presStyleLbl="parChTrans1D3" presStyleIdx="7" presStyleCnt="8"/>
      <dgm:spPr/>
    </dgm:pt>
    <dgm:pt modelId="{4355325D-7363-4224-B70A-845FEA34216F}" type="pres">
      <dgm:prSet presAssocID="{393F06C4-D3FC-449B-ACE0-0A67C785AF54}" presName="hierRoot2" presStyleCnt="0">
        <dgm:presLayoutVars>
          <dgm:hierBranch val="init"/>
        </dgm:presLayoutVars>
      </dgm:prSet>
      <dgm:spPr/>
    </dgm:pt>
    <dgm:pt modelId="{0ECEEE48-2EAD-4B9B-B31E-22846A61935D}" type="pres">
      <dgm:prSet presAssocID="{393F06C4-D3FC-449B-ACE0-0A67C785AF54}" presName="rootComposite" presStyleCnt="0"/>
      <dgm:spPr/>
    </dgm:pt>
    <dgm:pt modelId="{20E7A37C-4FAC-484B-B298-D6B74361A1D9}" type="pres">
      <dgm:prSet presAssocID="{393F06C4-D3FC-449B-ACE0-0A67C785AF54}" presName="rootText" presStyleLbl="node3" presStyleIdx="7" presStyleCnt="8" custScaleX="192467">
        <dgm:presLayoutVars>
          <dgm:chPref val="3"/>
        </dgm:presLayoutVars>
      </dgm:prSet>
      <dgm:spPr/>
    </dgm:pt>
    <dgm:pt modelId="{EDE3E696-1B56-48CF-B240-8618E18E266C}" type="pres">
      <dgm:prSet presAssocID="{393F06C4-D3FC-449B-ACE0-0A67C785AF54}" presName="rootConnector" presStyleLbl="node3" presStyleIdx="7" presStyleCnt="8"/>
      <dgm:spPr/>
    </dgm:pt>
    <dgm:pt modelId="{DA661AFF-DA4A-4B23-A96B-4AF685732798}" type="pres">
      <dgm:prSet presAssocID="{393F06C4-D3FC-449B-ACE0-0A67C785AF54}" presName="hierChild4" presStyleCnt="0"/>
      <dgm:spPr/>
    </dgm:pt>
    <dgm:pt modelId="{DF3D49F7-8ADE-47F2-911F-9A388DD1D06D}" type="pres">
      <dgm:prSet presAssocID="{393F06C4-D3FC-449B-ACE0-0A67C785AF54}" presName="hierChild5" presStyleCnt="0"/>
      <dgm:spPr/>
    </dgm:pt>
    <dgm:pt modelId="{A3E71DB4-F881-4C59-B4FE-A1FCA69AF803}" type="pres">
      <dgm:prSet presAssocID="{3930B407-8711-486C-8C3A-01A869788CFA}" presName="hierChild5" presStyleCnt="0"/>
      <dgm:spPr/>
    </dgm:pt>
    <dgm:pt modelId="{6354DE98-AB89-487F-BE3C-F1A58A5C9073}" type="pres">
      <dgm:prSet presAssocID="{AEBE3345-FB13-429E-B1A8-D11F44ED17CE}" presName="Name37" presStyleLbl="parChTrans1D2" presStyleIdx="3" presStyleCnt="6"/>
      <dgm:spPr/>
    </dgm:pt>
    <dgm:pt modelId="{CC07DE53-1A0D-4676-A9E9-3191F2315A05}" type="pres">
      <dgm:prSet presAssocID="{2C6D04C7-5B1A-4DDD-A43E-2254340B5BCE}" presName="hierRoot2" presStyleCnt="0">
        <dgm:presLayoutVars>
          <dgm:hierBranch val="init"/>
        </dgm:presLayoutVars>
      </dgm:prSet>
      <dgm:spPr/>
    </dgm:pt>
    <dgm:pt modelId="{EC0BCC03-D85D-451F-894A-BC45151147E0}" type="pres">
      <dgm:prSet presAssocID="{2C6D04C7-5B1A-4DDD-A43E-2254340B5BCE}" presName="rootComposite" presStyleCnt="0"/>
      <dgm:spPr/>
    </dgm:pt>
    <dgm:pt modelId="{D0DEF1B8-A8FF-4AEA-A664-020E0F2451AE}" type="pres">
      <dgm:prSet presAssocID="{2C6D04C7-5B1A-4DDD-A43E-2254340B5BCE}" presName="rootText" presStyleLbl="node2" presStyleIdx="3" presStyleCnt="6" custScaleX="137530" custScaleY="163872">
        <dgm:presLayoutVars>
          <dgm:chPref val="3"/>
        </dgm:presLayoutVars>
      </dgm:prSet>
      <dgm:spPr/>
    </dgm:pt>
    <dgm:pt modelId="{13D282F4-2BA9-4337-8272-A48841D5019E}" type="pres">
      <dgm:prSet presAssocID="{2C6D04C7-5B1A-4DDD-A43E-2254340B5BCE}" presName="rootConnector" presStyleLbl="node2" presStyleIdx="3" presStyleCnt="6"/>
      <dgm:spPr/>
    </dgm:pt>
    <dgm:pt modelId="{34C481D9-D211-4E83-9B17-D9FAD4820C63}" type="pres">
      <dgm:prSet presAssocID="{2C6D04C7-5B1A-4DDD-A43E-2254340B5BCE}" presName="hierChild4" presStyleCnt="0"/>
      <dgm:spPr/>
    </dgm:pt>
    <dgm:pt modelId="{125A336F-0811-44E0-9222-922641CE1188}" type="pres">
      <dgm:prSet presAssocID="{2C6D04C7-5B1A-4DDD-A43E-2254340B5BCE}" presName="hierChild5" presStyleCnt="0"/>
      <dgm:spPr/>
    </dgm:pt>
    <dgm:pt modelId="{A5C44ACC-6F68-4E12-94BF-CA109312E230}" type="pres">
      <dgm:prSet presAssocID="{6BF734D3-F90B-4634-B09A-82C4E1068B32}" presName="Name37" presStyleLbl="parChTrans1D2" presStyleIdx="4" presStyleCnt="6"/>
      <dgm:spPr/>
    </dgm:pt>
    <dgm:pt modelId="{845FE3E6-A7E9-4CEB-83E6-BFD6CE6EFD60}" type="pres">
      <dgm:prSet presAssocID="{8207F99F-9249-4CB4-B50B-4DF5E79CF85A}" presName="hierRoot2" presStyleCnt="0">
        <dgm:presLayoutVars>
          <dgm:hierBranch val="init"/>
        </dgm:presLayoutVars>
      </dgm:prSet>
      <dgm:spPr/>
    </dgm:pt>
    <dgm:pt modelId="{98A37E4E-94EF-4EC9-95AC-343500588C7D}" type="pres">
      <dgm:prSet presAssocID="{8207F99F-9249-4CB4-B50B-4DF5E79CF85A}" presName="rootComposite" presStyleCnt="0"/>
      <dgm:spPr/>
    </dgm:pt>
    <dgm:pt modelId="{B997BCE8-C950-4163-AAB4-8E6135399069}" type="pres">
      <dgm:prSet presAssocID="{8207F99F-9249-4CB4-B50B-4DF5E79CF85A}" presName="rootText" presStyleLbl="node2" presStyleIdx="4" presStyleCnt="6" custScaleX="143253" custScaleY="163872">
        <dgm:presLayoutVars>
          <dgm:chPref val="3"/>
        </dgm:presLayoutVars>
      </dgm:prSet>
      <dgm:spPr/>
    </dgm:pt>
    <dgm:pt modelId="{2DFCD92E-8197-41CF-89B5-4418080317EE}" type="pres">
      <dgm:prSet presAssocID="{8207F99F-9249-4CB4-B50B-4DF5E79CF85A}" presName="rootConnector" presStyleLbl="node2" presStyleIdx="4" presStyleCnt="6"/>
      <dgm:spPr/>
    </dgm:pt>
    <dgm:pt modelId="{6E4645D6-D05A-47C9-859D-64A0BAC05C82}" type="pres">
      <dgm:prSet presAssocID="{8207F99F-9249-4CB4-B50B-4DF5E79CF85A}" presName="hierChild4" presStyleCnt="0"/>
      <dgm:spPr/>
    </dgm:pt>
    <dgm:pt modelId="{AA1E3B25-448E-4698-9051-D53C841A7CE8}" type="pres">
      <dgm:prSet presAssocID="{8207F99F-9249-4CB4-B50B-4DF5E79CF85A}" presName="hierChild5" presStyleCnt="0"/>
      <dgm:spPr/>
    </dgm:pt>
    <dgm:pt modelId="{14589894-EA4B-4873-AF82-BF2D5FF7A817}" type="pres">
      <dgm:prSet presAssocID="{571B06C4-EA2B-4A73-98FD-DEAF5D61859A}" presName="Name37" presStyleLbl="parChTrans1D2" presStyleIdx="5" presStyleCnt="6"/>
      <dgm:spPr/>
    </dgm:pt>
    <dgm:pt modelId="{C49A9C04-4535-43A8-8FCF-69E5CDC5F970}" type="pres">
      <dgm:prSet presAssocID="{F324F1E0-76DD-4ED0-B8F5-3DAC703DFC87}" presName="hierRoot2" presStyleCnt="0">
        <dgm:presLayoutVars>
          <dgm:hierBranch val="init"/>
        </dgm:presLayoutVars>
      </dgm:prSet>
      <dgm:spPr/>
    </dgm:pt>
    <dgm:pt modelId="{FE9096A1-9982-4825-9FB5-4920B08C9741}" type="pres">
      <dgm:prSet presAssocID="{F324F1E0-76DD-4ED0-B8F5-3DAC703DFC87}" presName="rootComposite" presStyleCnt="0"/>
      <dgm:spPr/>
    </dgm:pt>
    <dgm:pt modelId="{A8D74ABA-5EDB-426B-8EE9-A5203A1052C5}" type="pres">
      <dgm:prSet presAssocID="{F324F1E0-76DD-4ED0-B8F5-3DAC703DFC87}" presName="rootText" presStyleLbl="node2" presStyleIdx="5" presStyleCnt="6" custScaleX="141906" custScaleY="163872">
        <dgm:presLayoutVars>
          <dgm:chPref val="3"/>
        </dgm:presLayoutVars>
      </dgm:prSet>
      <dgm:spPr/>
    </dgm:pt>
    <dgm:pt modelId="{F7EE237A-4F21-4336-9700-2DCB7F60C622}" type="pres">
      <dgm:prSet presAssocID="{F324F1E0-76DD-4ED0-B8F5-3DAC703DFC87}" presName="rootConnector" presStyleLbl="node2" presStyleIdx="5" presStyleCnt="6"/>
      <dgm:spPr/>
    </dgm:pt>
    <dgm:pt modelId="{F9406BBE-A88A-4024-9979-F547B0BC7631}" type="pres">
      <dgm:prSet presAssocID="{F324F1E0-76DD-4ED0-B8F5-3DAC703DFC87}" presName="hierChild4" presStyleCnt="0"/>
      <dgm:spPr/>
    </dgm:pt>
    <dgm:pt modelId="{8E6F6809-9CE1-4543-8585-8C26F2E2C2A8}" type="pres">
      <dgm:prSet presAssocID="{F324F1E0-76DD-4ED0-B8F5-3DAC703DFC87}" presName="hierChild5" presStyleCnt="0"/>
      <dgm:spPr/>
    </dgm:pt>
    <dgm:pt modelId="{0720F8DD-95A5-404D-B4E0-20FDA5004946}" type="pres">
      <dgm:prSet presAssocID="{8B6A6CC1-7C65-4977-BCDC-6F3D26448F31}" presName="hierChild3" presStyleCnt="0"/>
      <dgm:spPr/>
    </dgm:pt>
  </dgm:ptLst>
  <dgm:cxnLst>
    <dgm:cxn modelId="{16A1420E-859F-4DAF-940F-48BF95478666}" type="presOf" srcId="{3930B407-8711-486C-8C3A-01A869788CFA}" destId="{2B478EAD-8ADF-4A94-BDD4-51A7AD434C83}" srcOrd="1" destOrd="0" presId="urn:microsoft.com/office/officeart/2005/8/layout/orgChart1"/>
    <dgm:cxn modelId="{CFF4760F-3420-4B3B-94A5-208F72CA89F5}" type="presOf" srcId="{571B06C4-EA2B-4A73-98FD-DEAF5D61859A}" destId="{14589894-EA4B-4873-AF82-BF2D5FF7A817}" srcOrd="0" destOrd="0" presId="urn:microsoft.com/office/officeart/2005/8/layout/orgChart1"/>
    <dgm:cxn modelId="{4E481F14-5B26-47AC-8C72-303A06158A89}" type="presOf" srcId="{2A66B8AC-AE8A-40D2-9819-6F6686931AFD}" destId="{5C34088B-2E89-410E-BD92-BD6B7EF06BF5}" srcOrd="0" destOrd="0" presId="urn:microsoft.com/office/officeart/2005/8/layout/orgChart1"/>
    <dgm:cxn modelId="{3505BD20-8DDB-477D-A9AE-E78EEB447083}" srcId="{CE65C30C-6E75-4C47-BDA7-39C3F196DACE}" destId="{61C0A43B-D232-4C5F-8F97-1ED89ACC0FBD}" srcOrd="4" destOrd="0" parTransId="{CCC385A9-9937-4564-9DE4-15D9B9BBC544}" sibTransId="{0F380072-21C6-4E7A-B2C5-D7FDFD36C733}"/>
    <dgm:cxn modelId="{B5E42A26-60FA-4B14-9B6E-27C15126CDF1}" srcId="{3930B407-8711-486C-8C3A-01A869788CFA}" destId="{2A66B8AC-AE8A-40D2-9819-6F6686931AFD}" srcOrd="1" destOrd="0" parTransId="{87BE283E-8B83-4567-9519-BF7B7142800A}" sibTransId="{A8A875E4-7AD6-455F-9571-AF40C7E9F5D4}"/>
    <dgm:cxn modelId="{A8DE672E-5246-44DE-9A05-1FF5AD99856D}" type="presOf" srcId="{F324F1E0-76DD-4ED0-B8F5-3DAC703DFC87}" destId="{A8D74ABA-5EDB-426B-8EE9-A5203A1052C5}" srcOrd="0" destOrd="0" presId="urn:microsoft.com/office/officeart/2005/8/layout/orgChart1"/>
    <dgm:cxn modelId="{60B9B432-69EF-4133-8876-62C3347D1F92}" type="presOf" srcId="{0B832706-8405-494A-A294-92340DD1AA7F}" destId="{B73854D0-7703-4E34-8FEA-4B1BCF2FAF92}" srcOrd="0" destOrd="0" presId="urn:microsoft.com/office/officeart/2005/8/layout/orgChart1"/>
    <dgm:cxn modelId="{ADFCBA39-6C2B-45AD-A322-60EAB98656F4}" srcId="{8B6A6CC1-7C65-4977-BCDC-6F3D26448F31}" destId="{FFD2D300-3E93-4CC3-9A09-EB0D429BAEB4}" srcOrd="1" destOrd="0" parTransId="{CEF3C3CF-657E-425A-8C8C-2549D6A2D2EA}" sibTransId="{36BDD5D0-161D-478D-93B0-9B3AFDB71633}"/>
    <dgm:cxn modelId="{1DEAE639-B508-4416-B751-6DCEDE95B61B}" type="presOf" srcId="{E4163FED-5DE8-4710-B168-23B4F5F604FA}" destId="{8AE2EFFD-B752-4308-847B-A73F47BDD895}" srcOrd="1" destOrd="0" presId="urn:microsoft.com/office/officeart/2005/8/layout/orgChart1"/>
    <dgm:cxn modelId="{73D1DD3A-5D57-4FAA-90D0-3BE8DA32DE20}" type="presOf" srcId="{42AC22E6-D621-42BB-9DD9-43B6B5290E05}" destId="{0CB39623-8025-416A-8D6C-23FBB7872D83}" srcOrd="0" destOrd="0" presId="urn:microsoft.com/office/officeart/2005/8/layout/orgChart1"/>
    <dgm:cxn modelId="{9D627A3D-ED1C-476D-B907-3F4CA67EF0F4}" type="presOf" srcId="{CEF3C3CF-657E-425A-8C8C-2549D6A2D2EA}" destId="{CCC70828-F41C-4720-802F-9950F3C1DFD5}" srcOrd="0" destOrd="0" presId="urn:microsoft.com/office/officeart/2005/8/layout/orgChart1"/>
    <dgm:cxn modelId="{1A0D565B-E2C6-440E-9A14-183E1C0FC176}" type="presOf" srcId="{CCC385A9-9937-4564-9DE4-15D9B9BBC544}" destId="{A509C810-0899-4376-B2E8-2E79F43DFA24}" srcOrd="0" destOrd="0" presId="urn:microsoft.com/office/officeart/2005/8/layout/orgChart1"/>
    <dgm:cxn modelId="{7347C05D-F8E0-4960-B789-34E4696799EE}" type="presOf" srcId="{8207F99F-9249-4CB4-B50B-4DF5E79CF85A}" destId="{B997BCE8-C950-4163-AAB4-8E6135399069}" srcOrd="0" destOrd="0" presId="urn:microsoft.com/office/officeart/2005/8/layout/orgChart1"/>
    <dgm:cxn modelId="{B8E27344-6452-449B-8E46-AF4599CC31AF}" type="presOf" srcId="{FA0D411C-84C5-40CC-8207-7B9681D51BCB}" destId="{59C5574B-C4EE-4581-A3BD-F31A8F95785C}" srcOrd="1" destOrd="0" presId="urn:microsoft.com/office/officeart/2005/8/layout/orgChart1"/>
    <dgm:cxn modelId="{F25B624E-5C56-4C85-8600-1E885910DFE1}" type="presOf" srcId="{3F9B4C96-1902-4479-9742-6766936ED393}" destId="{7A967F8F-F5BA-457E-B3D8-B0357FCEDEEA}" srcOrd="0" destOrd="0" presId="urn:microsoft.com/office/officeart/2005/8/layout/orgChart1"/>
    <dgm:cxn modelId="{BDBBCC6F-BAFE-4941-B858-239F0CDFD3F4}" type="presOf" srcId="{CE65C30C-6E75-4C47-BDA7-39C3F196DACE}" destId="{00B36136-3219-4682-859B-1FA5B57CECA3}" srcOrd="0" destOrd="0" presId="urn:microsoft.com/office/officeart/2005/8/layout/orgChart1"/>
    <dgm:cxn modelId="{3A49EC50-767B-44AE-8AAF-419DCBDA176B}" type="presOf" srcId="{E4163FED-5DE8-4710-B168-23B4F5F604FA}" destId="{89E4D8B2-0A7B-434F-8369-D69DC1228AA8}" srcOrd="0" destOrd="0" presId="urn:microsoft.com/office/officeart/2005/8/layout/orgChart1"/>
    <dgm:cxn modelId="{79365072-53AB-4817-A1A6-6E53602762CA}" srcId="{8B6A6CC1-7C65-4977-BCDC-6F3D26448F31}" destId="{8207F99F-9249-4CB4-B50B-4DF5E79CF85A}" srcOrd="4" destOrd="0" parTransId="{6BF734D3-F90B-4634-B09A-82C4E1068B32}" sibTransId="{14F18F98-B03F-4AF2-BE1E-6EFAC441A54A}"/>
    <dgm:cxn modelId="{E1E25F78-F80D-4DE2-B4B6-F0A18C5A7423}" type="presOf" srcId="{2C6D04C7-5B1A-4DDD-A43E-2254340B5BCE}" destId="{13D282F4-2BA9-4337-8272-A48841D5019E}" srcOrd="1" destOrd="0" presId="urn:microsoft.com/office/officeart/2005/8/layout/orgChart1"/>
    <dgm:cxn modelId="{30A62C59-258B-4FC2-B9F1-4994486928FD}" type="presOf" srcId="{87BE283E-8B83-4567-9519-BF7B7142800A}" destId="{7EE95199-08A8-442A-AC99-DDBA7611327B}" srcOrd="0" destOrd="0" presId="urn:microsoft.com/office/officeart/2005/8/layout/orgChart1"/>
    <dgm:cxn modelId="{B7E6495A-9804-488E-AEBF-7703A6E0DEDA}" type="presOf" srcId="{8B6A6CC1-7C65-4977-BCDC-6F3D26448F31}" destId="{BCCD5161-1B4E-49C7-8C79-87B8490295AF}" srcOrd="1" destOrd="0" presId="urn:microsoft.com/office/officeart/2005/8/layout/orgChart1"/>
    <dgm:cxn modelId="{B0209E87-6071-4D29-B528-452F0DEAE6BD}" type="presOf" srcId="{393F06C4-D3FC-449B-ACE0-0A67C785AF54}" destId="{EDE3E696-1B56-48CF-B240-8618E18E266C}" srcOrd="1" destOrd="0" presId="urn:microsoft.com/office/officeart/2005/8/layout/orgChart1"/>
    <dgm:cxn modelId="{09D67389-243B-4B8C-AB25-A9BD7E8307E3}" srcId="{8B6A6CC1-7C65-4977-BCDC-6F3D26448F31}" destId="{CE65C30C-6E75-4C47-BDA7-39C3F196DACE}" srcOrd="0" destOrd="0" parTransId="{A63A928C-DDE7-4BF4-AFB4-10F2582A6D63}" sibTransId="{45FD4141-4C94-4D3F-9148-D144D51D9AA1}"/>
    <dgm:cxn modelId="{8461328A-BA77-4270-BFC3-7EA6C24AA1D8}" type="presOf" srcId="{6AFB3A09-ABB1-4E9E-8110-FD85523DA8B4}" destId="{14AC7BB6-819A-4F9B-A26C-95268CEBB2A6}" srcOrd="0" destOrd="0" presId="urn:microsoft.com/office/officeart/2005/8/layout/orgChart1"/>
    <dgm:cxn modelId="{825D1A8C-D5C3-49B7-B678-B1A20E007DA7}" type="presOf" srcId="{F324F1E0-76DD-4ED0-B8F5-3DAC703DFC87}" destId="{F7EE237A-4F21-4336-9700-2DCB7F60C622}" srcOrd="1" destOrd="0" presId="urn:microsoft.com/office/officeart/2005/8/layout/orgChart1"/>
    <dgm:cxn modelId="{1708448D-80D6-4E31-8F8F-4C797883156A}" type="presOf" srcId="{2A66B8AC-AE8A-40D2-9819-6F6686931AFD}" destId="{9B542176-6B99-4EA3-9B7B-F9E5A5EACB79}" srcOrd="1" destOrd="0" presId="urn:microsoft.com/office/officeart/2005/8/layout/orgChart1"/>
    <dgm:cxn modelId="{40517C8F-B095-45DD-AE7B-689396616123}" type="presOf" srcId="{F88441CF-161A-4B46-BF28-96C3649CDC6C}" destId="{E18B0DD2-F22A-45CA-B568-062798C8F29F}" srcOrd="0" destOrd="0" presId="urn:microsoft.com/office/officeart/2005/8/layout/orgChart1"/>
    <dgm:cxn modelId="{8E1A6C92-9D0A-4741-87D8-AF55F075EFA0}" srcId="{CE65C30C-6E75-4C47-BDA7-39C3F196DACE}" destId="{6AFB3A09-ABB1-4E9E-8110-FD85523DA8B4}" srcOrd="2" destOrd="0" parTransId="{E587DB2C-9F37-4886-9238-972D4DDC797F}" sibTransId="{373F852E-BA76-4F8D-9B51-4D8F2471B009}"/>
    <dgm:cxn modelId="{EF73B393-AE86-4AF5-8794-111F813A1D54}" type="presOf" srcId="{6AFB3A09-ABB1-4E9E-8110-FD85523DA8B4}" destId="{077E0E91-478F-4B57-B402-DB35C62B9C49}" srcOrd="1" destOrd="0" presId="urn:microsoft.com/office/officeart/2005/8/layout/orgChart1"/>
    <dgm:cxn modelId="{A7BB459B-F90A-434C-8A5B-C8C5D5C7C81F}" type="presOf" srcId="{9113DFD9-9816-461B-8702-4B66D1AEB98B}" destId="{E66C7E93-572E-4B50-B991-363E9C58D64F}" srcOrd="0" destOrd="0" presId="urn:microsoft.com/office/officeart/2005/8/layout/orgChart1"/>
    <dgm:cxn modelId="{7E5A10A0-DD06-4906-9059-7C3EF4CE0193}" type="presOf" srcId="{FFD2D300-3E93-4CC3-9A09-EB0D429BAEB4}" destId="{6E3F4E6F-5C77-4D5D-9312-41944887E037}" srcOrd="1" destOrd="0" presId="urn:microsoft.com/office/officeart/2005/8/layout/orgChart1"/>
    <dgm:cxn modelId="{8B3573AC-C343-431B-BA93-A7411E0E53E4}" srcId="{3930B407-8711-486C-8C3A-01A869788CFA}" destId="{FA0D411C-84C5-40CC-8207-7B9681D51BCB}" srcOrd="0" destOrd="0" parTransId="{F88441CF-161A-4B46-BF28-96C3649CDC6C}" sibTransId="{D0CE52E3-C520-441B-9C2C-CD4B94ED6CB5}"/>
    <dgm:cxn modelId="{0DEAEFAC-4B00-4A20-A943-0A52E975123F}" type="presOf" srcId="{6BF734D3-F90B-4634-B09A-82C4E1068B32}" destId="{A5C44ACC-6F68-4E12-94BF-CA109312E230}" srcOrd="0" destOrd="0" presId="urn:microsoft.com/office/officeart/2005/8/layout/orgChart1"/>
    <dgm:cxn modelId="{2056F4AD-F8B2-4C5E-8904-E8662AF9520D}" type="presOf" srcId="{AEBE3345-FB13-429E-B1A8-D11F44ED17CE}" destId="{6354DE98-AB89-487F-BE3C-F1A58A5C9073}" srcOrd="0" destOrd="0" presId="urn:microsoft.com/office/officeart/2005/8/layout/orgChart1"/>
    <dgm:cxn modelId="{2EFAB3AE-6CB5-49D9-A6FA-322E7578E93D}" type="presOf" srcId="{8D4CBD05-3903-4987-9D0A-F61A108208FA}" destId="{9225253C-B73B-405A-9669-3AB05EE8BBA5}" srcOrd="1" destOrd="0" presId="urn:microsoft.com/office/officeart/2005/8/layout/orgChart1"/>
    <dgm:cxn modelId="{7CCA4AAF-7610-4DBD-9F78-85C502418EEC}" type="presOf" srcId="{3930B407-8711-486C-8C3A-01A869788CFA}" destId="{8AE5807F-9B73-4BA3-8CF4-FAECD20880D1}" srcOrd="0" destOrd="0" presId="urn:microsoft.com/office/officeart/2005/8/layout/orgChart1"/>
    <dgm:cxn modelId="{5BD8A9B1-FD00-4FBB-9A74-EB17254F5B0F}" srcId="{8B6A6CC1-7C65-4977-BCDC-6F3D26448F31}" destId="{F324F1E0-76DD-4ED0-B8F5-3DAC703DFC87}" srcOrd="5" destOrd="0" parTransId="{571B06C4-EA2B-4A73-98FD-DEAF5D61859A}" sibTransId="{8A02476B-F066-4252-9A92-10FE30418262}"/>
    <dgm:cxn modelId="{4980F6B7-572B-4FC9-8B2B-CCED6A26CEA1}" srcId="{CE65C30C-6E75-4C47-BDA7-39C3F196DACE}" destId="{8D4CBD05-3903-4987-9D0A-F61A108208FA}" srcOrd="3" destOrd="0" parTransId="{3F9B4C96-1902-4479-9742-6766936ED393}" sibTransId="{D637BD1C-7DF8-4523-AA33-BCDFFBBB25FF}"/>
    <dgm:cxn modelId="{EB2803BA-AB40-4FA8-8927-F122DFC2B657}" type="presOf" srcId="{2C6D04C7-5B1A-4DDD-A43E-2254340B5BCE}" destId="{D0DEF1B8-A8FF-4AEA-A664-020E0F2451AE}" srcOrd="0" destOrd="0" presId="urn:microsoft.com/office/officeart/2005/8/layout/orgChart1"/>
    <dgm:cxn modelId="{F58233BC-EB1A-4E93-A9E5-D3994DEBB57B}" type="presOf" srcId="{B8057EA8-29B1-4691-9411-B40F8E55A890}" destId="{38C46308-5B4B-404D-9EC8-EBC38814BD2C}" srcOrd="0" destOrd="0" presId="urn:microsoft.com/office/officeart/2005/8/layout/orgChart1"/>
    <dgm:cxn modelId="{A85460C3-9336-4E0E-881A-00361606B73F}" srcId="{3930B407-8711-486C-8C3A-01A869788CFA}" destId="{393F06C4-D3FC-449B-ACE0-0A67C785AF54}" srcOrd="2" destOrd="0" parTransId="{9113DFD9-9816-461B-8702-4B66D1AEB98B}" sibTransId="{A3BF2658-4428-4E08-9B09-4AB9533F73C7}"/>
    <dgm:cxn modelId="{B17463C5-5F1A-41C1-B6F3-B8019ACF4DC0}" srcId="{8B6A6CC1-7C65-4977-BCDC-6F3D26448F31}" destId="{2C6D04C7-5B1A-4DDD-A43E-2254340B5BCE}" srcOrd="3" destOrd="0" parTransId="{AEBE3345-FB13-429E-B1A8-D11F44ED17CE}" sibTransId="{2317C47F-4486-4B71-8983-F76C5DE2E836}"/>
    <dgm:cxn modelId="{39A7FBCA-B1D5-4D8A-8E6E-75DB2300884E}" type="presOf" srcId="{67722B3D-9B30-490F-8FE9-D3077F4F3CAF}" destId="{2A08616F-CE7A-4583-8FB4-E0443810CC85}" srcOrd="0" destOrd="0" presId="urn:microsoft.com/office/officeart/2005/8/layout/orgChart1"/>
    <dgm:cxn modelId="{F98E5FCB-E45E-402C-BD6D-DD2A83CED6A0}" type="presOf" srcId="{67722B3D-9B30-490F-8FE9-D3077F4F3CAF}" destId="{A8CFF96C-EAA0-4606-ACCD-3CBE02BEA221}" srcOrd="1" destOrd="0" presId="urn:microsoft.com/office/officeart/2005/8/layout/orgChart1"/>
    <dgm:cxn modelId="{F06F66CC-EF65-439B-A38B-A808A25AC147}" srcId="{227EC741-5983-4F8D-B796-E8AB6FD68096}" destId="{8B6A6CC1-7C65-4977-BCDC-6F3D26448F31}" srcOrd="0" destOrd="0" parTransId="{93A1D0CC-9233-4993-BB35-3C534F74FF68}" sibTransId="{252AD19D-37E9-4EEB-89A0-A3F0FB3C463E}"/>
    <dgm:cxn modelId="{C9E633CD-EFF7-44F3-A2C7-DDECEB5224D9}" type="presOf" srcId="{8D4CBD05-3903-4987-9D0A-F61A108208FA}" destId="{AF8587C0-86D6-4A53-9B64-55E03A6D14E4}" srcOrd="0" destOrd="0" presId="urn:microsoft.com/office/officeart/2005/8/layout/orgChart1"/>
    <dgm:cxn modelId="{37859CCD-4C3C-4957-B807-357485A842E1}" type="presOf" srcId="{8B6A6CC1-7C65-4977-BCDC-6F3D26448F31}" destId="{04E32C3D-05A0-4A0E-B549-BABB63EE7213}" srcOrd="0" destOrd="0" presId="urn:microsoft.com/office/officeart/2005/8/layout/orgChart1"/>
    <dgm:cxn modelId="{CBF132D4-2507-4AFA-BD34-557FA9BB90AE}" srcId="{CE65C30C-6E75-4C47-BDA7-39C3F196DACE}" destId="{E4163FED-5DE8-4710-B168-23B4F5F604FA}" srcOrd="1" destOrd="0" parTransId="{0B832706-8405-494A-A294-92340DD1AA7F}" sibTransId="{4AAE09BE-CB0F-4257-B3A6-DEEE52CCADDD}"/>
    <dgm:cxn modelId="{D149F4D7-F0B4-4AE6-AF41-25ECE9D70040}" srcId="{CE65C30C-6E75-4C47-BDA7-39C3F196DACE}" destId="{67722B3D-9B30-490F-8FE9-D3077F4F3CAF}" srcOrd="0" destOrd="0" parTransId="{42AC22E6-D621-42BB-9DD9-43B6B5290E05}" sibTransId="{CBE9E731-4BA8-4D99-872D-A7AEB21820D2}"/>
    <dgm:cxn modelId="{2A3F23DD-F63B-42C9-9643-DD31B94FC0A9}" type="presOf" srcId="{E587DB2C-9F37-4886-9238-972D4DDC797F}" destId="{FF7B77D3-CBA3-4BCB-A527-B787CD65222D}" srcOrd="0" destOrd="0" presId="urn:microsoft.com/office/officeart/2005/8/layout/orgChart1"/>
    <dgm:cxn modelId="{64E4E6DE-3544-4EA9-BA86-1516E7E4BEA1}" type="presOf" srcId="{61C0A43B-D232-4C5F-8F97-1ED89ACC0FBD}" destId="{0722A33C-6E61-487C-8AC5-14EF79CF0FE9}" srcOrd="0" destOrd="0" presId="urn:microsoft.com/office/officeart/2005/8/layout/orgChart1"/>
    <dgm:cxn modelId="{23E183E3-CCCB-4D6B-9576-4FD78272D2C9}" type="presOf" srcId="{393F06C4-D3FC-449B-ACE0-0A67C785AF54}" destId="{20E7A37C-4FAC-484B-B298-D6B74361A1D9}" srcOrd="0" destOrd="0" presId="urn:microsoft.com/office/officeart/2005/8/layout/orgChart1"/>
    <dgm:cxn modelId="{F972D2E3-115B-4951-83F7-C390681E198D}" type="presOf" srcId="{CE65C30C-6E75-4C47-BDA7-39C3F196DACE}" destId="{D4CF38E7-DE58-424B-B2BA-AFC501CC4B51}" srcOrd="1" destOrd="0" presId="urn:microsoft.com/office/officeart/2005/8/layout/orgChart1"/>
    <dgm:cxn modelId="{F3EB7FE4-783E-48EE-89FA-848CE7E54F54}" type="presOf" srcId="{A63A928C-DDE7-4BF4-AFB4-10F2582A6D63}" destId="{E9675D3E-E92B-4F7D-AA97-B08895A4122C}" srcOrd="0" destOrd="0" presId="urn:microsoft.com/office/officeart/2005/8/layout/orgChart1"/>
    <dgm:cxn modelId="{540D80E9-8E50-492B-9521-8B5A1824FD6E}" srcId="{8B6A6CC1-7C65-4977-BCDC-6F3D26448F31}" destId="{3930B407-8711-486C-8C3A-01A869788CFA}" srcOrd="2" destOrd="0" parTransId="{B8057EA8-29B1-4691-9411-B40F8E55A890}" sibTransId="{F53C4AAD-2624-4F7F-8194-452A03D98B01}"/>
    <dgm:cxn modelId="{E733C8EF-2A75-4C03-AD81-A756845A48B0}" type="presOf" srcId="{8207F99F-9249-4CB4-B50B-4DF5E79CF85A}" destId="{2DFCD92E-8197-41CF-89B5-4418080317EE}" srcOrd="1" destOrd="0" presId="urn:microsoft.com/office/officeart/2005/8/layout/orgChart1"/>
    <dgm:cxn modelId="{F01D25F1-F44A-4128-A159-4DA467D2DFDB}" type="presOf" srcId="{61C0A43B-D232-4C5F-8F97-1ED89ACC0FBD}" destId="{CCEE44DD-6065-43FD-B7C7-243868875D59}" srcOrd="1" destOrd="0" presId="urn:microsoft.com/office/officeart/2005/8/layout/orgChart1"/>
    <dgm:cxn modelId="{42EEFAF2-8FD3-45A8-9A8A-503B8F1A7F6C}" type="presOf" srcId="{227EC741-5983-4F8D-B796-E8AB6FD68096}" destId="{CB7BF1DB-D5EA-4BAD-9F53-4FA2792BC63A}" srcOrd="0" destOrd="0" presId="urn:microsoft.com/office/officeart/2005/8/layout/orgChart1"/>
    <dgm:cxn modelId="{85071FFE-1536-41D1-9EB8-D5F9338FB927}" type="presOf" srcId="{FA0D411C-84C5-40CC-8207-7B9681D51BCB}" destId="{29E36052-DB2C-48B2-B0BE-85F7037C10E9}" srcOrd="0" destOrd="0" presId="urn:microsoft.com/office/officeart/2005/8/layout/orgChart1"/>
    <dgm:cxn modelId="{277347FE-04D0-47D9-A4F2-F3CBD80FA507}" type="presOf" srcId="{FFD2D300-3E93-4CC3-9A09-EB0D429BAEB4}" destId="{86E0888B-024D-45E2-AC50-DDC97BE3366C}" srcOrd="0" destOrd="0" presId="urn:microsoft.com/office/officeart/2005/8/layout/orgChart1"/>
    <dgm:cxn modelId="{33F7BF6F-41A7-43E7-A623-FE2F534CBD6B}" type="presParOf" srcId="{CB7BF1DB-D5EA-4BAD-9F53-4FA2792BC63A}" destId="{E170A33B-4862-4915-AD91-3D2A78264DC5}" srcOrd="0" destOrd="0" presId="urn:microsoft.com/office/officeart/2005/8/layout/orgChart1"/>
    <dgm:cxn modelId="{B175C7AA-A8F6-4256-9338-7FD07F1C754C}" type="presParOf" srcId="{E170A33B-4862-4915-AD91-3D2A78264DC5}" destId="{A04D57A6-3787-4ACC-AA9F-9DC334182CD5}" srcOrd="0" destOrd="0" presId="urn:microsoft.com/office/officeart/2005/8/layout/orgChart1"/>
    <dgm:cxn modelId="{64085289-68B6-4DEC-8CD8-9791E2B5B6AB}" type="presParOf" srcId="{A04D57A6-3787-4ACC-AA9F-9DC334182CD5}" destId="{04E32C3D-05A0-4A0E-B549-BABB63EE7213}" srcOrd="0" destOrd="0" presId="urn:microsoft.com/office/officeart/2005/8/layout/orgChart1"/>
    <dgm:cxn modelId="{C9A8F4BA-470A-47D3-B96F-E4CA78FCA075}" type="presParOf" srcId="{A04D57A6-3787-4ACC-AA9F-9DC334182CD5}" destId="{BCCD5161-1B4E-49C7-8C79-87B8490295AF}" srcOrd="1" destOrd="0" presId="urn:microsoft.com/office/officeart/2005/8/layout/orgChart1"/>
    <dgm:cxn modelId="{E57DF8C0-35BA-4757-B81C-FD3D79A934CF}" type="presParOf" srcId="{E170A33B-4862-4915-AD91-3D2A78264DC5}" destId="{413C91F6-42FE-4806-9A27-00C748E716BB}" srcOrd="1" destOrd="0" presId="urn:microsoft.com/office/officeart/2005/8/layout/orgChart1"/>
    <dgm:cxn modelId="{584E466C-0A68-4930-8853-95DB64D5C2AA}" type="presParOf" srcId="{413C91F6-42FE-4806-9A27-00C748E716BB}" destId="{E9675D3E-E92B-4F7D-AA97-B08895A4122C}" srcOrd="0" destOrd="0" presId="urn:microsoft.com/office/officeart/2005/8/layout/orgChart1"/>
    <dgm:cxn modelId="{D1FDAA41-EADB-47BC-BF05-7AE6595D5225}" type="presParOf" srcId="{413C91F6-42FE-4806-9A27-00C748E716BB}" destId="{D0240212-B547-4D74-B703-D6889C2BFBB7}" srcOrd="1" destOrd="0" presId="urn:microsoft.com/office/officeart/2005/8/layout/orgChart1"/>
    <dgm:cxn modelId="{A99B7EC1-4107-49FD-BD71-EDAD259CD904}" type="presParOf" srcId="{D0240212-B547-4D74-B703-D6889C2BFBB7}" destId="{B99D14EC-5DE6-42AD-B53B-22604565128A}" srcOrd="0" destOrd="0" presId="urn:microsoft.com/office/officeart/2005/8/layout/orgChart1"/>
    <dgm:cxn modelId="{F0529CFB-0A46-434E-AD23-A16C80BB57D0}" type="presParOf" srcId="{B99D14EC-5DE6-42AD-B53B-22604565128A}" destId="{00B36136-3219-4682-859B-1FA5B57CECA3}" srcOrd="0" destOrd="0" presId="urn:microsoft.com/office/officeart/2005/8/layout/orgChart1"/>
    <dgm:cxn modelId="{D2FA698F-BA9F-4E58-89D0-A373A4609B98}" type="presParOf" srcId="{B99D14EC-5DE6-42AD-B53B-22604565128A}" destId="{D4CF38E7-DE58-424B-B2BA-AFC501CC4B51}" srcOrd="1" destOrd="0" presId="urn:microsoft.com/office/officeart/2005/8/layout/orgChart1"/>
    <dgm:cxn modelId="{3EDD5C9F-C3A6-4E1A-8612-B57915C8F4B6}" type="presParOf" srcId="{D0240212-B547-4D74-B703-D6889C2BFBB7}" destId="{0E84BCB7-DD60-4FD5-8FF8-F81DE820C41D}" srcOrd="1" destOrd="0" presId="urn:microsoft.com/office/officeart/2005/8/layout/orgChart1"/>
    <dgm:cxn modelId="{4ACEFC68-C213-48C7-8718-D050676118B3}" type="presParOf" srcId="{0E84BCB7-DD60-4FD5-8FF8-F81DE820C41D}" destId="{0CB39623-8025-416A-8D6C-23FBB7872D83}" srcOrd="0" destOrd="0" presId="urn:microsoft.com/office/officeart/2005/8/layout/orgChart1"/>
    <dgm:cxn modelId="{89088BF9-A08A-443C-8B36-C2AF414AE803}" type="presParOf" srcId="{0E84BCB7-DD60-4FD5-8FF8-F81DE820C41D}" destId="{8058F004-430C-46EC-8753-2EA7033A88D6}" srcOrd="1" destOrd="0" presId="urn:microsoft.com/office/officeart/2005/8/layout/orgChart1"/>
    <dgm:cxn modelId="{D6DD57A4-0B9F-4CC5-87A2-11BDBFDD0066}" type="presParOf" srcId="{8058F004-430C-46EC-8753-2EA7033A88D6}" destId="{B0341EDB-25C9-4666-9433-5640486FA861}" srcOrd="0" destOrd="0" presId="urn:microsoft.com/office/officeart/2005/8/layout/orgChart1"/>
    <dgm:cxn modelId="{90AF5D9C-A17B-4818-8AD4-D74AAF149591}" type="presParOf" srcId="{B0341EDB-25C9-4666-9433-5640486FA861}" destId="{2A08616F-CE7A-4583-8FB4-E0443810CC85}" srcOrd="0" destOrd="0" presId="urn:microsoft.com/office/officeart/2005/8/layout/orgChart1"/>
    <dgm:cxn modelId="{2476AD43-A963-4F0F-A020-142D02FC98B3}" type="presParOf" srcId="{B0341EDB-25C9-4666-9433-5640486FA861}" destId="{A8CFF96C-EAA0-4606-ACCD-3CBE02BEA221}" srcOrd="1" destOrd="0" presId="urn:microsoft.com/office/officeart/2005/8/layout/orgChart1"/>
    <dgm:cxn modelId="{3B5454B8-E849-45AA-A79E-64A75E38E67C}" type="presParOf" srcId="{8058F004-430C-46EC-8753-2EA7033A88D6}" destId="{6E2830A0-0BF9-43CB-AD93-E857F0D1FC02}" srcOrd="1" destOrd="0" presId="urn:microsoft.com/office/officeart/2005/8/layout/orgChart1"/>
    <dgm:cxn modelId="{9DE0BCE5-2590-4B17-B3AF-DA4F748D3349}" type="presParOf" srcId="{8058F004-430C-46EC-8753-2EA7033A88D6}" destId="{26173F93-524B-4F34-837C-14CF8D38D801}" srcOrd="2" destOrd="0" presId="urn:microsoft.com/office/officeart/2005/8/layout/orgChart1"/>
    <dgm:cxn modelId="{9C29138F-CE77-4D14-BBD5-E50ADD23C2BC}" type="presParOf" srcId="{0E84BCB7-DD60-4FD5-8FF8-F81DE820C41D}" destId="{B73854D0-7703-4E34-8FEA-4B1BCF2FAF92}" srcOrd="2" destOrd="0" presId="urn:microsoft.com/office/officeart/2005/8/layout/orgChart1"/>
    <dgm:cxn modelId="{AB25A983-D645-47DD-8898-168CBC1C636C}" type="presParOf" srcId="{0E84BCB7-DD60-4FD5-8FF8-F81DE820C41D}" destId="{88ADF441-5D94-41D7-9DED-6A069BFA4D44}" srcOrd="3" destOrd="0" presId="urn:microsoft.com/office/officeart/2005/8/layout/orgChart1"/>
    <dgm:cxn modelId="{15F91F72-9591-4AB7-9161-D75EF2E9FCC7}" type="presParOf" srcId="{88ADF441-5D94-41D7-9DED-6A069BFA4D44}" destId="{6AD54B75-6B7A-4684-90C7-3D0D6CAAC5D2}" srcOrd="0" destOrd="0" presId="urn:microsoft.com/office/officeart/2005/8/layout/orgChart1"/>
    <dgm:cxn modelId="{FDD4AE0C-5D11-4CF1-BE91-D33B1AAC85AF}" type="presParOf" srcId="{6AD54B75-6B7A-4684-90C7-3D0D6CAAC5D2}" destId="{89E4D8B2-0A7B-434F-8369-D69DC1228AA8}" srcOrd="0" destOrd="0" presId="urn:microsoft.com/office/officeart/2005/8/layout/orgChart1"/>
    <dgm:cxn modelId="{0DB8E7D3-24B8-4730-B9C7-E52CD31F2924}" type="presParOf" srcId="{6AD54B75-6B7A-4684-90C7-3D0D6CAAC5D2}" destId="{8AE2EFFD-B752-4308-847B-A73F47BDD895}" srcOrd="1" destOrd="0" presId="urn:microsoft.com/office/officeart/2005/8/layout/orgChart1"/>
    <dgm:cxn modelId="{96EE1066-FBC7-4BAD-86F7-00CDA9009781}" type="presParOf" srcId="{88ADF441-5D94-41D7-9DED-6A069BFA4D44}" destId="{00F99D93-4A3B-43C8-8AED-CB6097251221}" srcOrd="1" destOrd="0" presId="urn:microsoft.com/office/officeart/2005/8/layout/orgChart1"/>
    <dgm:cxn modelId="{1F5DC2EF-3F50-4728-AD2B-3577BA043AD0}" type="presParOf" srcId="{88ADF441-5D94-41D7-9DED-6A069BFA4D44}" destId="{440989A3-E95D-498A-AB90-7BD9C62644E8}" srcOrd="2" destOrd="0" presId="urn:microsoft.com/office/officeart/2005/8/layout/orgChart1"/>
    <dgm:cxn modelId="{393A84A2-CE5B-4F57-AE34-D2656D2E9BF0}" type="presParOf" srcId="{0E84BCB7-DD60-4FD5-8FF8-F81DE820C41D}" destId="{FF7B77D3-CBA3-4BCB-A527-B787CD65222D}" srcOrd="4" destOrd="0" presId="urn:microsoft.com/office/officeart/2005/8/layout/orgChart1"/>
    <dgm:cxn modelId="{F3E7E628-8842-4E72-92AC-F0FE4B1B8777}" type="presParOf" srcId="{0E84BCB7-DD60-4FD5-8FF8-F81DE820C41D}" destId="{E629CE91-C88B-48FF-9840-3BD6DB664A06}" srcOrd="5" destOrd="0" presId="urn:microsoft.com/office/officeart/2005/8/layout/orgChart1"/>
    <dgm:cxn modelId="{640E7EDD-1DD5-42ED-A700-C03F5DBEE3C7}" type="presParOf" srcId="{E629CE91-C88B-48FF-9840-3BD6DB664A06}" destId="{E75FDDA4-28A6-4566-B5B7-EF7694013D74}" srcOrd="0" destOrd="0" presId="urn:microsoft.com/office/officeart/2005/8/layout/orgChart1"/>
    <dgm:cxn modelId="{7F18C1E1-AE01-4175-AB45-E7C91FF131A9}" type="presParOf" srcId="{E75FDDA4-28A6-4566-B5B7-EF7694013D74}" destId="{14AC7BB6-819A-4F9B-A26C-95268CEBB2A6}" srcOrd="0" destOrd="0" presId="urn:microsoft.com/office/officeart/2005/8/layout/orgChart1"/>
    <dgm:cxn modelId="{E431C948-21EA-4426-915B-FBD34F1487F0}" type="presParOf" srcId="{E75FDDA4-28A6-4566-B5B7-EF7694013D74}" destId="{077E0E91-478F-4B57-B402-DB35C62B9C49}" srcOrd="1" destOrd="0" presId="urn:microsoft.com/office/officeart/2005/8/layout/orgChart1"/>
    <dgm:cxn modelId="{B556B894-46D0-4005-A848-EB973DF0BD8D}" type="presParOf" srcId="{E629CE91-C88B-48FF-9840-3BD6DB664A06}" destId="{AA1093EE-8ED2-4695-BD85-147F959BA796}" srcOrd="1" destOrd="0" presId="urn:microsoft.com/office/officeart/2005/8/layout/orgChart1"/>
    <dgm:cxn modelId="{B7F408F5-0124-48EB-BEB9-4756A6F57AAB}" type="presParOf" srcId="{E629CE91-C88B-48FF-9840-3BD6DB664A06}" destId="{E797A633-E56B-4A0B-AC17-6135B594629C}" srcOrd="2" destOrd="0" presId="urn:microsoft.com/office/officeart/2005/8/layout/orgChart1"/>
    <dgm:cxn modelId="{A02F3CE1-B046-4ACB-8CCB-E6579E4F161C}" type="presParOf" srcId="{0E84BCB7-DD60-4FD5-8FF8-F81DE820C41D}" destId="{7A967F8F-F5BA-457E-B3D8-B0357FCEDEEA}" srcOrd="6" destOrd="0" presId="urn:microsoft.com/office/officeart/2005/8/layout/orgChart1"/>
    <dgm:cxn modelId="{CF2D886B-4A9F-41E4-B778-1CE39AC5F93E}" type="presParOf" srcId="{0E84BCB7-DD60-4FD5-8FF8-F81DE820C41D}" destId="{C22CF0C2-A038-4204-8456-77ADCE592F2E}" srcOrd="7" destOrd="0" presId="urn:microsoft.com/office/officeart/2005/8/layout/orgChart1"/>
    <dgm:cxn modelId="{3B56179E-3477-428A-8FF7-272B5C8F8116}" type="presParOf" srcId="{C22CF0C2-A038-4204-8456-77ADCE592F2E}" destId="{573B8F8D-B845-464A-B781-12FEDEABFE4B}" srcOrd="0" destOrd="0" presId="urn:microsoft.com/office/officeart/2005/8/layout/orgChart1"/>
    <dgm:cxn modelId="{7D7DF575-95F9-4666-872D-9FBEE46AF276}" type="presParOf" srcId="{573B8F8D-B845-464A-B781-12FEDEABFE4B}" destId="{AF8587C0-86D6-4A53-9B64-55E03A6D14E4}" srcOrd="0" destOrd="0" presId="urn:microsoft.com/office/officeart/2005/8/layout/orgChart1"/>
    <dgm:cxn modelId="{CA7720FF-8B8D-4B85-AE18-328BA5880671}" type="presParOf" srcId="{573B8F8D-B845-464A-B781-12FEDEABFE4B}" destId="{9225253C-B73B-405A-9669-3AB05EE8BBA5}" srcOrd="1" destOrd="0" presId="urn:microsoft.com/office/officeart/2005/8/layout/orgChart1"/>
    <dgm:cxn modelId="{A4E697DD-A65F-4E95-B812-97064378A05C}" type="presParOf" srcId="{C22CF0C2-A038-4204-8456-77ADCE592F2E}" destId="{741F9913-114D-4259-BCE2-8428F93FE05B}" srcOrd="1" destOrd="0" presId="urn:microsoft.com/office/officeart/2005/8/layout/orgChart1"/>
    <dgm:cxn modelId="{F9A2E038-AB3B-4D96-BE40-54C597C8095E}" type="presParOf" srcId="{C22CF0C2-A038-4204-8456-77ADCE592F2E}" destId="{33A6A912-8F0E-4CB1-9DFA-F470C5A985D9}" srcOrd="2" destOrd="0" presId="urn:microsoft.com/office/officeart/2005/8/layout/orgChart1"/>
    <dgm:cxn modelId="{C8E22654-12FB-4D99-9B10-36A9700219C7}" type="presParOf" srcId="{0E84BCB7-DD60-4FD5-8FF8-F81DE820C41D}" destId="{A509C810-0899-4376-B2E8-2E79F43DFA24}" srcOrd="8" destOrd="0" presId="urn:microsoft.com/office/officeart/2005/8/layout/orgChart1"/>
    <dgm:cxn modelId="{EBAAA5C8-5789-4E35-A1A1-B0F6ACB42414}" type="presParOf" srcId="{0E84BCB7-DD60-4FD5-8FF8-F81DE820C41D}" destId="{22F0FB53-0230-4FB2-A1DE-936F68EC76B3}" srcOrd="9" destOrd="0" presId="urn:microsoft.com/office/officeart/2005/8/layout/orgChart1"/>
    <dgm:cxn modelId="{EFF175A9-33B8-478D-B42E-7D4DE446966E}" type="presParOf" srcId="{22F0FB53-0230-4FB2-A1DE-936F68EC76B3}" destId="{3C6AB66A-126F-4B0B-961F-1B7F7B10A268}" srcOrd="0" destOrd="0" presId="urn:microsoft.com/office/officeart/2005/8/layout/orgChart1"/>
    <dgm:cxn modelId="{1B6114CD-B93B-4DB9-8F16-D317D3EF8970}" type="presParOf" srcId="{3C6AB66A-126F-4B0B-961F-1B7F7B10A268}" destId="{0722A33C-6E61-487C-8AC5-14EF79CF0FE9}" srcOrd="0" destOrd="0" presId="urn:microsoft.com/office/officeart/2005/8/layout/orgChart1"/>
    <dgm:cxn modelId="{D34F36B2-2DD3-46CD-8798-AE70F5F753B6}" type="presParOf" srcId="{3C6AB66A-126F-4B0B-961F-1B7F7B10A268}" destId="{CCEE44DD-6065-43FD-B7C7-243868875D59}" srcOrd="1" destOrd="0" presId="urn:microsoft.com/office/officeart/2005/8/layout/orgChart1"/>
    <dgm:cxn modelId="{47F11815-345C-424D-8932-5FB8433874FA}" type="presParOf" srcId="{22F0FB53-0230-4FB2-A1DE-936F68EC76B3}" destId="{014E024A-093D-42BD-A3F5-906870FCBCD9}" srcOrd="1" destOrd="0" presId="urn:microsoft.com/office/officeart/2005/8/layout/orgChart1"/>
    <dgm:cxn modelId="{5FDBF1BE-8FE3-46A6-9E60-8D7949FEF14F}" type="presParOf" srcId="{22F0FB53-0230-4FB2-A1DE-936F68EC76B3}" destId="{A6DC5749-7197-4244-86AD-62EC70CB1D98}" srcOrd="2" destOrd="0" presId="urn:microsoft.com/office/officeart/2005/8/layout/orgChart1"/>
    <dgm:cxn modelId="{7DA33F4D-9919-458B-87CC-C70ABB5A3E5B}" type="presParOf" srcId="{D0240212-B547-4D74-B703-D6889C2BFBB7}" destId="{454240D7-09FE-4088-ADAA-C3D8A629BCA5}" srcOrd="2" destOrd="0" presId="urn:microsoft.com/office/officeart/2005/8/layout/orgChart1"/>
    <dgm:cxn modelId="{380469CC-4C53-4B02-8391-4EDAD6756DEA}" type="presParOf" srcId="{413C91F6-42FE-4806-9A27-00C748E716BB}" destId="{CCC70828-F41C-4720-802F-9950F3C1DFD5}" srcOrd="2" destOrd="0" presId="urn:microsoft.com/office/officeart/2005/8/layout/orgChart1"/>
    <dgm:cxn modelId="{226D9D9B-B8B1-42D3-9D80-036E73CEBFE6}" type="presParOf" srcId="{413C91F6-42FE-4806-9A27-00C748E716BB}" destId="{0FBA6B97-75EF-48AD-9B0E-993BCD70E5E0}" srcOrd="3" destOrd="0" presId="urn:microsoft.com/office/officeart/2005/8/layout/orgChart1"/>
    <dgm:cxn modelId="{9BE1428B-0064-45D7-A368-804EE803965C}" type="presParOf" srcId="{0FBA6B97-75EF-48AD-9B0E-993BCD70E5E0}" destId="{4D5CDA95-A2D4-4AA9-BE49-FD1D6CA331C6}" srcOrd="0" destOrd="0" presId="urn:microsoft.com/office/officeart/2005/8/layout/orgChart1"/>
    <dgm:cxn modelId="{7F77FA49-D20C-41C7-A3F9-E051D972E220}" type="presParOf" srcId="{4D5CDA95-A2D4-4AA9-BE49-FD1D6CA331C6}" destId="{86E0888B-024D-45E2-AC50-DDC97BE3366C}" srcOrd="0" destOrd="0" presId="urn:microsoft.com/office/officeart/2005/8/layout/orgChart1"/>
    <dgm:cxn modelId="{00DF6ACE-D1E0-465D-9B27-B3BD0B8E48CC}" type="presParOf" srcId="{4D5CDA95-A2D4-4AA9-BE49-FD1D6CA331C6}" destId="{6E3F4E6F-5C77-4D5D-9312-41944887E037}" srcOrd="1" destOrd="0" presId="urn:microsoft.com/office/officeart/2005/8/layout/orgChart1"/>
    <dgm:cxn modelId="{741CDFEC-BB19-4837-9073-43F0C39D88EB}" type="presParOf" srcId="{0FBA6B97-75EF-48AD-9B0E-993BCD70E5E0}" destId="{8B1A1AB6-5BEC-42BE-880B-871EF60E0D91}" srcOrd="1" destOrd="0" presId="urn:microsoft.com/office/officeart/2005/8/layout/orgChart1"/>
    <dgm:cxn modelId="{93C4FBC6-B192-4BC9-9F7F-5F52867383DB}" type="presParOf" srcId="{0FBA6B97-75EF-48AD-9B0E-993BCD70E5E0}" destId="{2937898F-C356-4F26-AD4C-3E418500DC32}" srcOrd="2" destOrd="0" presId="urn:microsoft.com/office/officeart/2005/8/layout/orgChart1"/>
    <dgm:cxn modelId="{8F977181-70D3-4F5F-830D-6319A7B18534}" type="presParOf" srcId="{413C91F6-42FE-4806-9A27-00C748E716BB}" destId="{38C46308-5B4B-404D-9EC8-EBC38814BD2C}" srcOrd="4" destOrd="0" presId="urn:microsoft.com/office/officeart/2005/8/layout/orgChart1"/>
    <dgm:cxn modelId="{840495D0-5A18-467A-9B1C-132D4DD90A6F}" type="presParOf" srcId="{413C91F6-42FE-4806-9A27-00C748E716BB}" destId="{234ABC08-7A29-41AA-A710-143ADBAB4608}" srcOrd="5" destOrd="0" presId="urn:microsoft.com/office/officeart/2005/8/layout/orgChart1"/>
    <dgm:cxn modelId="{3266DFA8-FE2A-4A26-AED1-5360E7F4634E}" type="presParOf" srcId="{234ABC08-7A29-41AA-A710-143ADBAB4608}" destId="{431DC5D0-0E26-4A53-A3F3-8CB8E1C86A99}" srcOrd="0" destOrd="0" presId="urn:microsoft.com/office/officeart/2005/8/layout/orgChart1"/>
    <dgm:cxn modelId="{A6F74507-57C8-4511-9015-8F2A329A4926}" type="presParOf" srcId="{431DC5D0-0E26-4A53-A3F3-8CB8E1C86A99}" destId="{8AE5807F-9B73-4BA3-8CF4-FAECD20880D1}" srcOrd="0" destOrd="0" presId="urn:microsoft.com/office/officeart/2005/8/layout/orgChart1"/>
    <dgm:cxn modelId="{D0567E68-311D-428A-9A35-D646C83B22D3}" type="presParOf" srcId="{431DC5D0-0E26-4A53-A3F3-8CB8E1C86A99}" destId="{2B478EAD-8ADF-4A94-BDD4-51A7AD434C83}" srcOrd="1" destOrd="0" presId="urn:microsoft.com/office/officeart/2005/8/layout/orgChart1"/>
    <dgm:cxn modelId="{DD736ED9-2930-4D86-8C2B-7D3C3AF892DA}" type="presParOf" srcId="{234ABC08-7A29-41AA-A710-143ADBAB4608}" destId="{BA91D6E3-2E60-4E82-9F22-1EBF279A3505}" srcOrd="1" destOrd="0" presId="urn:microsoft.com/office/officeart/2005/8/layout/orgChart1"/>
    <dgm:cxn modelId="{76FFEB00-91AB-4C93-A4D4-3ECE79E83916}" type="presParOf" srcId="{BA91D6E3-2E60-4E82-9F22-1EBF279A3505}" destId="{E18B0DD2-F22A-45CA-B568-062798C8F29F}" srcOrd="0" destOrd="0" presId="urn:microsoft.com/office/officeart/2005/8/layout/orgChart1"/>
    <dgm:cxn modelId="{ADB3054A-A20C-4741-9172-68D13F96F50E}" type="presParOf" srcId="{BA91D6E3-2E60-4E82-9F22-1EBF279A3505}" destId="{790DD479-670E-4256-919D-77D43BBFDC8C}" srcOrd="1" destOrd="0" presId="urn:microsoft.com/office/officeart/2005/8/layout/orgChart1"/>
    <dgm:cxn modelId="{F24BEA56-2CDD-4E44-91EB-5D1F302F4090}" type="presParOf" srcId="{790DD479-670E-4256-919D-77D43BBFDC8C}" destId="{A58BD031-6D50-4188-8B2F-2B1CF1CBFF9E}" srcOrd="0" destOrd="0" presId="urn:microsoft.com/office/officeart/2005/8/layout/orgChart1"/>
    <dgm:cxn modelId="{5A07FD22-6FE7-4C19-B249-7BF2B7724E35}" type="presParOf" srcId="{A58BD031-6D50-4188-8B2F-2B1CF1CBFF9E}" destId="{29E36052-DB2C-48B2-B0BE-85F7037C10E9}" srcOrd="0" destOrd="0" presId="urn:microsoft.com/office/officeart/2005/8/layout/orgChart1"/>
    <dgm:cxn modelId="{F6118638-24B6-4049-A565-0779E2DD18CD}" type="presParOf" srcId="{A58BD031-6D50-4188-8B2F-2B1CF1CBFF9E}" destId="{59C5574B-C4EE-4581-A3BD-F31A8F95785C}" srcOrd="1" destOrd="0" presId="urn:microsoft.com/office/officeart/2005/8/layout/orgChart1"/>
    <dgm:cxn modelId="{DCB5939F-E572-4D43-BF35-B158B8E96F40}" type="presParOf" srcId="{790DD479-670E-4256-919D-77D43BBFDC8C}" destId="{28D7994A-A72B-47EA-BDF6-696C27E2FD22}" srcOrd="1" destOrd="0" presId="urn:microsoft.com/office/officeart/2005/8/layout/orgChart1"/>
    <dgm:cxn modelId="{522A7E0D-01BF-4D55-AB6A-8B4BB447A6A0}" type="presParOf" srcId="{790DD479-670E-4256-919D-77D43BBFDC8C}" destId="{C0206F0B-0BA0-48CB-8C37-213119EFF132}" srcOrd="2" destOrd="0" presId="urn:microsoft.com/office/officeart/2005/8/layout/orgChart1"/>
    <dgm:cxn modelId="{F26A529C-837E-4B94-B277-5C492C8889A6}" type="presParOf" srcId="{BA91D6E3-2E60-4E82-9F22-1EBF279A3505}" destId="{7EE95199-08A8-442A-AC99-DDBA7611327B}" srcOrd="2" destOrd="0" presId="urn:microsoft.com/office/officeart/2005/8/layout/orgChart1"/>
    <dgm:cxn modelId="{F055B08D-0DCA-417D-95D9-7AF870A5A281}" type="presParOf" srcId="{BA91D6E3-2E60-4E82-9F22-1EBF279A3505}" destId="{715301AE-B6CD-4FC4-ABD0-C610AF8E54B3}" srcOrd="3" destOrd="0" presId="urn:microsoft.com/office/officeart/2005/8/layout/orgChart1"/>
    <dgm:cxn modelId="{3BBFF71B-3285-4FD6-A7A6-88C0C3BA22CD}" type="presParOf" srcId="{715301AE-B6CD-4FC4-ABD0-C610AF8E54B3}" destId="{91F46DD1-E7BB-4A8F-9C4B-DF71D5768FB8}" srcOrd="0" destOrd="0" presId="urn:microsoft.com/office/officeart/2005/8/layout/orgChart1"/>
    <dgm:cxn modelId="{362C7236-E257-4B6F-8C2C-E49636A8A616}" type="presParOf" srcId="{91F46DD1-E7BB-4A8F-9C4B-DF71D5768FB8}" destId="{5C34088B-2E89-410E-BD92-BD6B7EF06BF5}" srcOrd="0" destOrd="0" presId="urn:microsoft.com/office/officeart/2005/8/layout/orgChart1"/>
    <dgm:cxn modelId="{6B2320FF-C68B-4941-B57F-013C565BD80D}" type="presParOf" srcId="{91F46DD1-E7BB-4A8F-9C4B-DF71D5768FB8}" destId="{9B542176-6B99-4EA3-9B7B-F9E5A5EACB79}" srcOrd="1" destOrd="0" presId="urn:microsoft.com/office/officeart/2005/8/layout/orgChart1"/>
    <dgm:cxn modelId="{A06C5745-A0EF-429A-BFD5-09D7A013BB11}" type="presParOf" srcId="{715301AE-B6CD-4FC4-ABD0-C610AF8E54B3}" destId="{5FCCB6BA-D3DD-4046-A3C1-582F75BE44DC}" srcOrd="1" destOrd="0" presId="urn:microsoft.com/office/officeart/2005/8/layout/orgChart1"/>
    <dgm:cxn modelId="{30EFFF9A-B15C-4EC6-84AC-307DFB59A9FA}" type="presParOf" srcId="{715301AE-B6CD-4FC4-ABD0-C610AF8E54B3}" destId="{C6CFD930-B717-4076-89DC-CB6F15C932B6}" srcOrd="2" destOrd="0" presId="urn:microsoft.com/office/officeart/2005/8/layout/orgChart1"/>
    <dgm:cxn modelId="{7CC06AFA-CA9D-4700-9BF4-F517E0127DDE}" type="presParOf" srcId="{BA91D6E3-2E60-4E82-9F22-1EBF279A3505}" destId="{E66C7E93-572E-4B50-B991-363E9C58D64F}" srcOrd="4" destOrd="0" presId="urn:microsoft.com/office/officeart/2005/8/layout/orgChart1"/>
    <dgm:cxn modelId="{DAF85F68-CAAE-4D49-B31D-D6EF2DC566F7}" type="presParOf" srcId="{BA91D6E3-2E60-4E82-9F22-1EBF279A3505}" destId="{4355325D-7363-4224-B70A-845FEA34216F}" srcOrd="5" destOrd="0" presId="urn:microsoft.com/office/officeart/2005/8/layout/orgChart1"/>
    <dgm:cxn modelId="{A97DB51B-94FE-4D68-B906-A6985E94FBC9}" type="presParOf" srcId="{4355325D-7363-4224-B70A-845FEA34216F}" destId="{0ECEEE48-2EAD-4B9B-B31E-22846A61935D}" srcOrd="0" destOrd="0" presId="urn:microsoft.com/office/officeart/2005/8/layout/orgChart1"/>
    <dgm:cxn modelId="{D722000B-331B-40E6-8636-39E87E0C74A7}" type="presParOf" srcId="{0ECEEE48-2EAD-4B9B-B31E-22846A61935D}" destId="{20E7A37C-4FAC-484B-B298-D6B74361A1D9}" srcOrd="0" destOrd="0" presId="urn:microsoft.com/office/officeart/2005/8/layout/orgChart1"/>
    <dgm:cxn modelId="{A7E6296A-816A-425C-987A-DB441C591F8D}" type="presParOf" srcId="{0ECEEE48-2EAD-4B9B-B31E-22846A61935D}" destId="{EDE3E696-1B56-48CF-B240-8618E18E266C}" srcOrd="1" destOrd="0" presId="urn:microsoft.com/office/officeart/2005/8/layout/orgChart1"/>
    <dgm:cxn modelId="{C7F22A55-A3B0-4D82-A8B8-DF7E77008337}" type="presParOf" srcId="{4355325D-7363-4224-B70A-845FEA34216F}" destId="{DA661AFF-DA4A-4B23-A96B-4AF685732798}" srcOrd="1" destOrd="0" presId="urn:microsoft.com/office/officeart/2005/8/layout/orgChart1"/>
    <dgm:cxn modelId="{C4613184-8B92-43A3-87C7-FA406B55FF35}" type="presParOf" srcId="{4355325D-7363-4224-B70A-845FEA34216F}" destId="{DF3D49F7-8ADE-47F2-911F-9A388DD1D06D}" srcOrd="2" destOrd="0" presId="urn:microsoft.com/office/officeart/2005/8/layout/orgChart1"/>
    <dgm:cxn modelId="{CDEC1442-28EE-4D70-8FEF-6FAABFF217D1}" type="presParOf" srcId="{234ABC08-7A29-41AA-A710-143ADBAB4608}" destId="{A3E71DB4-F881-4C59-B4FE-A1FCA69AF803}" srcOrd="2" destOrd="0" presId="urn:microsoft.com/office/officeart/2005/8/layout/orgChart1"/>
    <dgm:cxn modelId="{F86F145A-0B36-44BD-BE9A-31D4FF9F9FD1}" type="presParOf" srcId="{413C91F6-42FE-4806-9A27-00C748E716BB}" destId="{6354DE98-AB89-487F-BE3C-F1A58A5C9073}" srcOrd="6" destOrd="0" presId="urn:microsoft.com/office/officeart/2005/8/layout/orgChart1"/>
    <dgm:cxn modelId="{FB8699A3-EA49-494B-A1D7-4758141C2A09}" type="presParOf" srcId="{413C91F6-42FE-4806-9A27-00C748E716BB}" destId="{CC07DE53-1A0D-4676-A9E9-3191F2315A05}" srcOrd="7" destOrd="0" presId="urn:microsoft.com/office/officeart/2005/8/layout/orgChart1"/>
    <dgm:cxn modelId="{AD677A6D-CE37-4CC6-A041-9B80511E171F}" type="presParOf" srcId="{CC07DE53-1A0D-4676-A9E9-3191F2315A05}" destId="{EC0BCC03-D85D-451F-894A-BC45151147E0}" srcOrd="0" destOrd="0" presId="urn:microsoft.com/office/officeart/2005/8/layout/orgChart1"/>
    <dgm:cxn modelId="{12F8B18C-0A87-44FC-9886-E1EA22F90078}" type="presParOf" srcId="{EC0BCC03-D85D-451F-894A-BC45151147E0}" destId="{D0DEF1B8-A8FF-4AEA-A664-020E0F2451AE}" srcOrd="0" destOrd="0" presId="urn:microsoft.com/office/officeart/2005/8/layout/orgChart1"/>
    <dgm:cxn modelId="{7A861AB0-746B-4D99-9D0D-FB665CE678FA}" type="presParOf" srcId="{EC0BCC03-D85D-451F-894A-BC45151147E0}" destId="{13D282F4-2BA9-4337-8272-A48841D5019E}" srcOrd="1" destOrd="0" presId="urn:microsoft.com/office/officeart/2005/8/layout/orgChart1"/>
    <dgm:cxn modelId="{C7BF767C-0F20-46A6-B613-007909A1D2C2}" type="presParOf" srcId="{CC07DE53-1A0D-4676-A9E9-3191F2315A05}" destId="{34C481D9-D211-4E83-9B17-D9FAD4820C63}" srcOrd="1" destOrd="0" presId="urn:microsoft.com/office/officeart/2005/8/layout/orgChart1"/>
    <dgm:cxn modelId="{9B986239-E717-4C44-82A4-D36618850813}" type="presParOf" srcId="{CC07DE53-1A0D-4676-A9E9-3191F2315A05}" destId="{125A336F-0811-44E0-9222-922641CE1188}" srcOrd="2" destOrd="0" presId="urn:microsoft.com/office/officeart/2005/8/layout/orgChart1"/>
    <dgm:cxn modelId="{07CC6D17-7E09-4A3B-95A5-41DADD6E92C0}" type="presParOf" srcId="{413C91F6-42FE-4806-9A27-00C748E716BB}" destId="{A5C44ACC-6F68-4E12-94BF-CA109312E230}" srcOrd="8" destOrd="0" presId="urn:microsoft.com/office/officeart/2005/8/layout/orgChart1"/>
    <dgm:cxn modelId="{8CF0C3CF-CBE0-42DC-84DA-E5C15EFBA76D}" type="presParOf" srcId="{413C91F6-42FE-4806-9A27-00C748E716BB}" destId="{845FE3E6-A7E9-4CEB-83E6-BFD6CE6EFD60}" srcOrd="9" destOrd="0" presId="urn:microsoft.com/office/officeart/2005/8/layout/orgChart1"/>
    <dgm:cxn modelId="{957E8486-E34D-494C-B08F-A828AC3977D7}" type="presParOf" srcId="{845FE3E6-A7E9-4CEB-83E6-BFD6CE6EFD60}" destId="{98A37E4E-94EF-4EC9-95AC-343500588C7D}" srcOrd="0" destOrd="0" presId="urn:microsoft.com/office/officeart/2005/8/layout/orgChart1"/>
    <dgm:cxn modelId="{7DA9C157-0A90-4FCD-A53A-AD4D871C0D16}" type="presParOf" srcId="{98A37E4E-94EF-4EC9-95AC-343500588C7D}" destId="{B997BCE8-C950-4163-AAB4-8E6135399069}" srcOrd="0" destOrd="0" presId="urn:microsoft.com/office/officeart/2005/8/layout/orgChart1"/>
    <dgm:cxn modelId="{188EB615-C4CA-4FD5-A13D-7C31302C70E5}" type="presParOf" srcId="{98A37E4E-94EF-4EC9-95AC-343500588C7D}" destId="{2DFCD92E-8197-41CF-89B5-4418080317EE}" srcOrd="1" destOrd="0" presId="urn:microsoft.com/office/officeart/2005/8/layout/orgChart1"/>
    <dgm:cxn modelId="{09020A39-21B4-4804-AB87-21FFA52A52E4}" type="presParOf" srcId="{845FE3E6-A7E9-4CEB-83E6-BFD6CE6EFD60}" destId="{6E4645D6-D05A-47C9-859D-64A0BAC05C82}" srcOrd="1" destOrd="0" presId="urn:microsoft.com/office/officeart/2005/8/layout/orgChart1"/>
    <dgm:cxn modelId="{D3ECBD36-BB15-4FEC-A3BE-64700C9916D1}" type="presParOf" srcId="{845FE3E6-A7E9-4CEB-83E6-BFD6CE6EFD60}" destId="{AA1E3B25-448E-4698-9051-D53C841A7CE8}" srcOrd="2" destOrd="0" presId="urn:microsoft.com/office/officeart/2005/8/layout/orgChart1"/>
    <dgm:cxn modelId="{81752ED4-55F3-4616-9801-EE46208975AC}" type="presParOf" srcId="{413C91F6-42FE-4806-9A27-00C748E716BB}" destId="{14589894-EA4B-4873-AF82-BF2D5FF7A817}" srcOrd="10" destOrd="0" presId="urn:microsoft.com/office/officeart/2005/8/layout/orgChart1"/>
    <dgm:cxn modelId="{4CFF0A05-A5A7-4D5B-B99B-156527DCB3B3}" type="presParOf" srcId="{413C91F6-42FE-4806-9A27-00C748E716BB}" destId="{C49A9C04-4535-43A8-8FCF-69E5CDC5F970}" srcOrd="11" destOrd="0" presId="urn:microsoft.com/office/officeart/2005/8/layout/orgChart1"/>
    <dgm:cxn modelId="{2164463A-D73E-4FFB-B9FA-7C19A5E61091}" type="presParOf" srcId="{C49A9C04-4535-43A8-8FCF-69E5CDC5F970}" destId="{FE9096A1-9982-4825-9FB5-4920B08C9741}" srcOrd="0" destOrd="0" presId="urn:microsoft.com/office/officeart/2005/8/layout/orgChart1"/>
    <dgm:cxn modelId="{415718BD-4F35-434C-9261-4967A3DABB6B}" type="presParOf" srcId="{FE9096A1-9982-4825-9FB5-4920B08C9741}" destId="{A8D74ABA-5EDB-426B-8EE9-A5203A1052C5}" srcOrd="0" destOrd="0" presId="urn:microsoft.com/office/officeart/2005/8/layout/orgChart1"/>
    <dgm:cxn modelId="{650ADAEE-2D21-446C-AB48-F891B9450C22}" type="presParOf" srcId="{FE9096A1-9982-4825-9FB5-4920B08C9741}" destId="{F7EE237A-4F21-4336-9700-2DCB7F60C622}" srcOrd="1" destOrd="0" presId="urn:microsoft.com/office/officeart/2005/8/layout/orgChart1"/>
    <dgm:cxn modelId="{4301783B-7CDB-4B1C-B8D5-CAE08C9F9909}" type="presParOf" srcId="{C49A9C04-4535-43A8-8FCF-69E5CDC5F970}" destId="{F9406BBE-A88A-4024-9979-F547B0BC7631}" srcOrd="1" destOrd="0" presId="urn:microsoft.com/office/officeart/2005/8/layout/orgChart1"/>
    <dgm:cxn modelId="{4C2E4645-A073-491B-8614-E059D4B15A40}" type="presParOf" srcId="{C49A9C04-4535-43A8-8FCF-69E5CDC5F970}" destId="{8E6F6809-9CE1-4543-8585-8C26F2E2C2A8}" srcOrd="2" destOrd="0" presId="urn:microsoft.com/office/officeart/2005/8/layout/orgChart1"/>
    <dgm:cxn modelId="{2247D391-6F23-46AF-9958-6C53889ADC60}" type="presParOf" srcId="{E170A33B-4862-4915-AD91-3D2A78264DC5}" destId="{0720F8DD-95A5-404D-B4E0-20FDA500494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322A42-61C4-4107-B028-CBC8B3691F84}" type="doc">
      <dgm:prSet loTypeId="urn:microsoft.com/office/officeart/2005/8/layout/default#1" loCatId="list" qsTypeId="urn:microsoft.com/office/officeart/2005/8/quickstyle/simple1" qsCatId="simple" csTypeId="urn:microsoft.com/office/officeart/2005/8/colors/colorful1#2" csCatId="colorful" phldr="1"/>
      <dgm:spPr/>
      <dgm:t>
        <a:bodyPr/>
        <a:lstStyle/>
        <a:p>
          <a:endParaRPr lang="pl-PL"/>
        </a:p>
      </dgm:t>
    </dgm:pt>
    <dgm:pt modelId="{C5C8118F-9F36-4397-8CC8-1641F666C941}">
      <dgm:prSet phldrT="[Text]"/>
      <dgm:spPr/>
      <dgm:t>
        <a:bodyPr/>
        <a:lstStyle/>
        <a:p>
          <a:pPr>
            <a:buFont typeface="Wingdings" panose="05000000000000000000" pitchFamily="2" charset="2"/>
            <a:buChar char="v"/>
          </a:pPr>
          <a:r>
            <a:rPr lang="pl-PL" dirty="0"/>
            <a:t>SPRAWY O UBEZWŁASNOWOLNIENIE,</a:t>
          </a:r>
        </a:p>
      </dgm:t>
    </dgm:pt>
    <dgm:pt modelId="{9F20D465-15AA-439A-B0F2-8BD42C03C622}" type="parTrans" cxnId="{47CA3D2E-2A6D-4A2D-81F8-B7107D464705}">
      <dgm:prSet/>
      <dgm:spPr/>
      <dgm:t>
        <a:bodyPr/>
        <a:lstStyle/>
        <a:p>
          <a:endParaRPr lang="pl-PL"/>
        </a:p>
      </dgm:t>
    </dgm:pt>
    <dgm:pt modelId="{11D449D5-9338-4D81-AA23-BA2EA0FC648A}" type="sibTrans" cxnId="{47CA3D2E-2A6D-4A2D-81F8-B7107D464705}">
      <dgm:prSet/>
      <dgm:spPr/>
      <dgm:t>
        <a:bodyPr/>
        <a:lstStyle/>
        <a:p>
          <a:endParaRPr lang="pl-PL"/>
        </a:p>
      </dgm:t>
    </dgm:pt>
    <dgm:pt modelId="{B380BCEE-E348-4805-AD05-E57B71FAC5B2}">
      <dgm:prSet phldrT="[Text]"/>
      <dgm:spPr/>
      <dgm:t>
        <a:bodyPr/>
        <a:lstStyle/>
        <a:p>
          <a:pPr>
            <a:buFont typeface="Wingdings" panose="05000000000000000000" pitchFamily="2" charset="2"/>
            <a:buChar char="v"/>
          </a:pPr>
          <a:r>
            <a:rPr lang="pl-PL" dirty="0"/>
            <a:t>SPRAWY O SEPARACJĘ NA ZGODNY WNIOSEK MAŁŻONKÓW</a:t>
          </a:r>
        </a:p>
      </dgm:t>
    </dgm:pt>
    <dgm:pt modelId="{B62045C6-62BA-41AE-8E94-468365B4A3B0}" type="parTrans" cxnId="{0004BA05-AF13-4553-AF57-A2C0D270BECB}">
      <dgm:prSet/>
      <dgm:spPr/>
      <dgm:t>
        <a:bodyPr/>
        <a:lstStyle/>
        <a:p>
          <a:endParaRPr lang="pl-PL"/>
        </a:p>
      </dgm:t>
    </dgm:pt>
    <dgm:pt modelId="{10B26F4B-D69E-4959-B774-906526F87A9A}" type="sibTrans" cxnId="{0004BA05-AF13-4553-AF57-A2C0D270BECB}">
      <dgm:prSet/>
      <dgm:spPr/>
      <dgm:t>
        <a:bodyPr/>
        <a:lstStyle/>
        <a:p>
          <a:endParaRPr lang="pl-PL"/>
        </a:p>
      </dgm:t>
    </dgm:pt>
    <dgm:pt modelId="{A51A6FD1-2D84-4619-8CE1-EF0F980361D6}">
      <dgm:prSet phldrT="[Text]"/>
      <dgm:spPr/>
      <dgm:t>
        <a:bodyPr/>
        <a:lstStyle/>
        <a:p>
          <a:pPr>
            <a:buFont typeface="Wingdings" panose="05000000000000000000" pitchFamily="2" charset="2"/>
            <a:buChar char="v"/>
          </a:pPr>
          <a:endParaRPr lang="pl-PL" dirty="0"/>
        </a:p>
        <a:p>
          <a:pPr>
            <a:buFont typeface="Wingdings" panose="05000000000000000000" pitchFamily="2" charset="2"/>
            <a:buChar char="v"/>
          </a:pPr>
          <a:r>
            <a:rPr lang="pl-PL" dirty="0"/>
            <a:t>SPRAWY O ODEBRANIE OSOBY PODLEGAJĄCEJ WŁADZY RODZICIELSKIEJ LUB POZOSTAJĄCEJ POD OPIEKĄ PROWADZONE NA PODSTAWIE KONWENCJI HASKIEJ Z 1980 R.</a:t>
          </a:r>
        </a:p>
      </dgm:t>
    </dgm:pt>
    <dgm:pt modelId="{22C61AC4-2C5C-455B-9BDA-49BA3E03DF1E}" type="parTrans" cxnId="{140F932C-59C9-4A42-BA99-A319EBE0A098}">
      <dgm:prSet/>
      <dgm:spPr/>
      <dgm:t>
        <a:bodyPr/>
        <a:lstStyle/>
        <a:p>
          <a:endParaRPr lang="pl-PL"/>
        </a:p>
      </dgm:t>
    </dgm:pt>
    <dgm:pt modelId="{152986C7-D3C3-4C0A-A071-759C1751DCAD}" type="sibTrans" cxnId="{140F932C-59C9-4A42-BA99-A319EBE0A098}">
      <dgm:prSet/>
      <dgm:spPr/>
      <dgm:t>
        <a:bodyPr/>
        <a:lstStyle/>
        <a:p>
          <a:endParaRPr lang="pl-PL"/>
        </a:p>
      </dgm:t>
    </dgm:pt>
    <dgm:pt modelId="{543AD058-6997-40C4-B3BC-AA3F88DE1D4B}">
      <dgm:prSet phldrT="[Text]"/>
      <dgm:spPr/>
      <dgm:t>
        <a:bodyPr/>
        <a:lstStyle/>
        <a:p>
          <a:r>
            <a:rPr lang="pl-PL" dirty="0"/>
            <a:t>INNE SPRAWY Z USTAW SZCZEGÓLNYCH,NP. REJESTRACJA DZIENNIKÓW I CZASOPISM</a:t>
          </a:r>
        </a:p>
      </dgm:t>
    </dgm:pt>
    <dgm:pt modelId="{F59D3BAB-0280-451E-81FF-7520954CF09B}" type="parTrans" cxnId="{079738C6-8A1A-48B7-9A4B-8D66FA519BA7}">
      <dgm:prSet/>
      <dgm:spPr/>
      <dgm:t>
        <a:bodyPr/>
        <a:lstStyle/>
        <a:p>
          <a:endParaRPr lang="pl-PL"/>
        </a:p>
      </dgm:t>
    </dgm:pt>
    <dgm:pt modelId="{745C0732-2462-4E48-B7B4-BFA6A9936ABA}" type="sibTrans" cxnId="{079738C6-8A1A-48B7-9A4B-8D66FA519BA7}">
      <dgm:prSet/>
      <dgm:spPr/>
      <dgm:t>
        <a:bodyPr/>
        <a:lstStyle/>
        <a:p>
          <a:endParaRPr lang="pl-PL"/>
        </a:p>
      </dgm:t>
    </dgm:pt>
    <dgm:pt modelId="{D00C600B-987E-4873-B367-FA565D31A1EF}">
      <dgm:prSet/>
      <dgm:spPr/>
      <dgm:t>
        <a:bodyPr/>
        <a:lstStyle/>
        <a:p>
          <a:r>
            <a:rPr lang="pl-PL" dirty="0"/>
            <a:t>SPRAWY O ZNIESIENIE SEPARACJI</a:t>
          </a:r>
        </a:p>
      </dgm:t>
    </dgm:pt>
    <dgm:pt modelId="{5DDD7F33-12FB-4C1A-A842-87084F9D0787}" type="parTrans" cxnId="{C903C449-76C7-4139-902E-FC2051C762C0}">
      <dgm:prSet/>
      <dgm:spPr/>
      <dgm:t>
        <a:bodyPr/>
        <a:lstStyle/>
        <a:p>
          <a:endParaRPr lang="pl-PL"/>
        </a:p>
      </dgm:t>
    </dgm:pt>
    <dgm:pt modelId="{CF92714B-E4B2-4091-A529-7EAE255C9B65}" type="sibTrans" cxnId="{C903C449-76C7-4139-902E-FC2051C762C0}">
      <dgm:prSet/>
      <dgm:spPr/>
      <dgm:t>
        <a:bodyPr/>
        <a:lstStyle/>
        <a:p>
          <a:endParaRPr lang="pl-PL"/>
        </a:p>
      </dgm:t>
    </dgm:pt>
    <dgm:pt modelId="{4DB96EC0-B649-495C-AE1A-186960C8B3B7}">
      <dgm:prSet/>
      <dgm:spPr/>
      <dgm:t>
        <a:bodyPr/>
        <a:lstStyle/>
        <a:p>
          <a:r>
            <a:rPr lang="pl-PL" dirty="0"/>
            <a:t>ROZSTRZYGNIĘCIE SPORU MIĘDZY ORGANAMI PRZEDSIĘBIORSTWA A ORGANEM SPRAWUJĄCYM NADZÓR NAD PRZEDSIĘBIORSTWEM</a:t>
          </a:r>
        </a:p>
      </dgm:t>
    </dgm:pt>
    <dgm:pt modelId="{9E64F6D2-224E-4416-BCA9-2B761857E1FA}" type="parTrans" cxnId="{7040F556-20BD-44FC-85FD-6AD82444717C}">
      <dgm:prSet/>
      <dgm:spPr/>
      <dgm:t>
        <a:bodyPr/>
        <a:lstStyle/>
        <a:p>
          <a:endParaRPr lang="pl-PL"/>
        </a:p>
      </dgm:t>
    </dgm:pt>
    <dgm:pt modelId="{9AE44C81-9A68-4A35-B7AA-BFF78366D78B}" type="sibTrans" cxnId="{7040F556-20BD-44FC-85FD-6AD82444717C}">
      <dgm:prSet/>
      <dgm:spPr/>
      <dgm:t>
        <a:bodyPr/>
        <a:lstStyle/>
        <a:p>
          <a:endParaRPr lang="pl-PL"/>
        </a:p>
      </dgm:t>
    </dgm:pt>
    <dgm:pt modelId="{F30541F0-E41B-40A1-8443-D5BBF6DFE08B}">
      <dgm:prSet/>
      <dgm:spPr/>
      <dgm:t>
        <a:bodyPr/>
        <a:lstStyle/>
        <a:p>
          <a:r>
            <a:rPr lang="pl-PL" dirty="0"/>
            <a:t>ROZSTRZYGNIĘCIE SPORU MIĘDZY RADĄ PRACOWNICZĄ PRZEDSIĘBIORSTWA A DYREKTOREM PRZEDSIĘBIORSTWA</a:t>
          </a:r>
        </a:p>
      </dgm:t>
    </dgm:pt>
    <dgm:pt modelId="{DECC568B-2AE8-46CA-B78A-0EC127DE2B44}" type="parTrans" cxnId="{2B382771-8C07-4AE2-9855-F5B4FD2C3C91}">
      <dgm:prSet/>
      <dgm:spPr/>
      <dgm:t>
        <a:bodyPr/>
        <a:lstStyle/>
        <a:p>
          <a:endParaRPr lang="pl-PL"/>
        </a:p>
      </dgm:t>
    </dgm:pt>
    <dgm:pt modelId="{2E267D39-891C-4CB3-9F66-43FDC1275D14}" type="sibTrans" cxnId="{2B382771-8C07-4AE2-9855-F5B4FD2C3C91}">
      <dgm:prSet/>
      <dgm:spPr/>
      <dgm:t>
        <a:bodyPr/>
        <a:lstStyle/>
        <a:p>
          <a:endParaRPr lang="pl-PL"/>
        </a:p>
      </dgm:t>
    </dgm:pt>
    <dgm:pt modelId="{DE962D45-F300-4299-9340-6CE2B5205FD7}">
      <dgm:prSet/>
      <dgm:spPr/>
      <dgm:t>
        <a:bodyPr/>
        <a:lstStyle/>
        <a:p>
          <a:r>
            <a:rPr lang="pl-PL" dirty="0"/>
            <a:t>ROZSTRZYGNIĘCIE SPORU MIĘDZY ORGANAMI PRZEDSIĘBIORSTWA A ORGANEM ZAŁOŻYCIELSKIM PRZEDSIĘBIORSTWA</a:t>
          </a:r>
        </a:p>
      </dgm:t>
    </dgm:pt>
    <dgm:pt modelId="{DA74EAE2-1689-4539-8066-5DEDBDC8426B}" type="parTrans" cxnId="{FE440785-1264-479B-97E7-64B2C125F50F}">
      <dgm:prSet/>
      <dgm:spPr/>
      <dgm:t>
        <a:bodyPr/>
        <a:lstStyle/>
        <a:p>
          <a:endParaRPr lang="pl-PL"/>
        </a:p>
      </dgm:t>
    </dgm:pt>
    <dgm:pt modelId="{8668D755-2619-44D8-BBB6-3676AC8628FE}" type="sibTrans" cxnId="{FE440785-1264-479B-97E7-64B2C125F50F}">
      <dgm:prSet/>
      <dgm:spPr/>
      <dgm:t>
        <a:bodyPr/>
        <a:lstStyle/>
        <a:p>
          <a:endParaRPr lang="pl-PL"/>
        </a:p>
      </dgm:t>
    </dgm:pt>
    <dgm:pt modelId="{E78EC9CD-AFA4-495C-9DBC-ED1DF84C253B}" type="pres">
      <dgm:prSet presAssocID="{D9322A42-61C4-4107-B028-CBC8B3691F84}" presName="diagram" presStyleCnt="0">
        <dgm:presLayoutVars>
          <dgm:dir/>
          <dgm:resizeHandles val="exact"/>
        </dgm:presLayoutVars>
      </dgm:prSet>
      <dgm:spPr/>
    </dgm:pt>
    <dgm:pt modelId="{937858EF-F0A6-4252-9997-EF8480BA1C05}" type="pres">
      <dgm:prSet presAssocID="{C5C8118F-9F36-4397-8CC8-1641F666C941}" presName="node" presStyleLbl="node1" presStyleIdx="0" presStyleCnt="8">
        <dgm:presLayoutVars>
          <dgm:bulletEnabled val="1"/>
        </dgm:presLayoutVars>
      </dgm:prSet>
      <dgm:spPr/>
    </dgm:pt>
    <dgm:pt modelId="{F30B3C8A-2B47-484B-A1B3-DB56A57CEE1D}" type="pres">
      <dgm:prSet presAssocID="{11D449D5-9338-4D81-AA23-BA2EA0FC648A}" presName="sibTrans" presStyleCnt="0"/>
      <dgm:spPr/>
    </dgm:pt>
    <dgm:pt modelId="{C2481C43-4ABA-4302-B85D-C10CAA001CEA}" type="pres">
      <dgm:prSet presAssocID="{B380BCEE-E348-4805-AD05-E57B71FAC5B2}" presName="node" presStyleLbl="node1" presStyleIdx="1" presStyleCnt="8">
        <dgm:presLayoutVars>
          <dgm:bulletEnabled val="1"/>
        </dgm:presLayoutVars>
      </dgm:prSet>
      <dgm:spPr/>
    </dgm:pt>
    <dgm:pt modelId="{BED9E5FB-39B7-4DEE-878C-EAEB30AB825A}" type="pres">
      <dgm:prSet presAssocID="{10B26F4B-D69E-4959-B774-906526F87A9A}" presName="sibTrans" presStyleCnt="0"/>
      <dgm:spPr/>
    </dgm:pt>
    <dgm:pt modelId="{923F18B0-8833-4E63-8D76-D8654587B9F8}" type="pres">
      <dgm:prSet presAssocID="{A51A6FD1-2D84-4619-8CE1-EF0F980361D6}" presName="node" presStyleLbl="node1" presStyleIdx="2" presStyleCnt="8">
        <dgm:presLayoutVars>
          <dgm:bulletEnabled val="1"/>
        </dgm:presLayoutVars>
      </dgm:prSet>
      <dgm:spPr/>
    </dgm:pt>
    <dgm:pt modelId="{058C2054-4529-444A-A290-69F492A78997}" type="pres">
      <dgm:prSet presAssocID="{152986C7-D3C3-4C0A-A071-759C1751DCAD}" presName="sibTrans" presStyleCnt="0"/>
      <dgm:spPr/>
    </dgm:pt>
    <dgm:pt modelId="{28409345-64CC-40D2-A3B2-94C327390E0E}" type="pres">
      <dgm:prSet presAssocID="{D00C600B-987E-4873-B367-FA565D31A1EF}" presName="node" presStyleLbl="node1" presStyleIdx="3" presStyleCnt="8">
        <dgm:presLayoutVars>
          <dgm:bulletEnabled val="1"/>
        </dgm:presLayoutVars>
      </dgm:prSet>
      <dgm:spPr/>
    </dgm:pt>
    <dgm:pt modelId="{8B9AFBD0-A11E-4574-A9A3-D2039274FFD0}" type="pres">
      <dgm:prSet presAssocID="{CF92714B-E4B2-4091-A529-7EAE255C9B65}" presName="sibTrans" presStyleCnt="0"/>
      <dgm:spPr/>
    </dgm:pt>
    <dgm:pt modelId="{ECF9E6D6-DB95-4694-A5D0-37B743D91575}" type="pres">
      <dgm:prSet presAssocID="{F30541F0-E41B-40A1-8443-D5BBF6DFE08B}" presName="node" presStyleLbl="node1" presStyleIdx="4" presStyleCnt="8">
        <dgm:presLayoutVars>
          <dgm:bulletEnabled val="1"/>
        </dgm:presLayoutVars>
      </dgm:prSet>
      <dgm:spPr/>
    </dgm:pt>
    <dgm:pt modelId="{EB8EB26C-2388-4B64-8C1E-7D9429EAD5EB}" type="pres">
      <dgm:prSet presAssocID="{2E267D39-891C-4CB3-9F66-43FDC1275D14}" presName="sibTrans" presStyleCnt="0"/>
      <dgm:spPr/>
    </dgm:pt>
    <dgm:pt modelId="{095888CA-D115-42D0-9536-20D32968FD4E}" type="pres">
      <dgm:prSet presAssocID="{DE962D45-F300-4299-9340-6CE2B5205FD7}" presName="node" presStyleLbl="node1" presStyleIdx="5" presStyleCnt="8">
        <dgm:presLayoutVars>
          <dgm:bulletEnabled val="1"/>
        </dgm:presLayoutVars>
      </dgm:prSet>
      <dgm:spPr/>
    </dgm:pt>
    <dgm:pt modelId="{7A238FF9-C075-454D-9188-AFA0AA6456BB}" type="pres">
      <dgm:prSet presAssocID="{8668D755-2619-44D8-BBB6-3676AC8628FE}" presName="sibTrans" presStyleCnt="0"/>
      <dgm:spPr/>
    </dgm:pt>
    <dgm:pt modelId="{E549E130-4FDB-47AA-8401-1D050171B4AD}" type="pres">
      <dgm:prSet presAssocID="{4DB96EC0-B649-495C-AE1A-186960C8B3B7}" presName="node" presStyleLbl="node1" presStyleIdx="6" presStyleCnt="8">
        <dgm:presLayoutVars>
          <dgm:bulletEnabled val="1"/>
        </dgm:presLayoutVars>
      </dgm:prSet>
      <dgm:spPr/>
    </dgm:pt>
    <dgm:pt modelId="{1B500060-6E5B-4D60-A9C0-0C2E0C87F654}" type="pres">
      <dgm:prSet presAssocID="{9AE44C81-9A68-4A35-B7AA-BFF78366D78B}" presName="sibTrans" presStyleCnt="0"/>
      <dgm:spPr/>
    </dgm:pt>
    <dgm:pt modelId="{EAF8A77B-29A5-4E0A-B267-6FBDE9C16E28}" type="pres">
      <dgm:prSet presAssocID="{543AD058-6997-40C4-B3BC-AA3F88DE1D4B}" presName="node" presStyleLbl="node1" presStyleIdx="7" presStyleCnt="8">
        <dgm:presLayoutVars>
          <dgm:bulletEnabled val="1"/>
        </dgm:presLayoutVars>
      </dgm:prSet>
      <dgm:spPr/>
    </dgm:pt>
  </dgm:ptLst>
  <dgm:cxnLst>
    <dgm:cxn modelId="{0004BA05-AF13-4553-AF57-A2C0D270BECB}" srcId="{D9322A42-61C4-4107-B028-CBC8B3691F84}" destId="{B380BCEE-E348-4805-AD05-E57B71FAC5B2}" srcOrd="1" destOrd="0" parTransId="{B62045C6-62BA-41AE-8E94-468365B4A3B0}" sibTransId="{10B26F4B-D69E-4959-B774-906526F87A9A}"/>
    <dgm:cxn modelId="{88F96124-1720-45B7-BB2A-CFED347ABABA}" type="presOf" srcId="{D9322A42-61C4-4107-B028-CBC8B3691F84}" destId="{E78EC9CD-AFA4-495C-9DBC-ED1DF84C253B}" srcOrd="0" destOrd="0" presId="urn:microsoft.com/office/officeart/2005/8/layout/default#1"/>
    <dgm:cxn modelId="{140F932C-59C9-4A42-BA99-A319EBE0A098}" srcId="{D9322A42-61C4-4107-B028-CBC8B3691F84}" destId="{A51A6FD1-2D84-4619-8CE1-EF0F980361D6}" srcOrd="2" destOrd="0" parTransId="{22C61AC4-2C5C-455B-9BDA-49BA3E03DF1E}" sibTransId="{152986C7-D3C3-4C0A-A071-759C1751DCAD}"/>
    <dgm:cxn modelId="{47CA3D2E-2A6D-4A2D-81F8-B7107D464705}" srcId="{D9322A42-61C4-4107-B028-CBC8B3691F84}" destId="{C5C8118F-9F36-4397-8CC8-1641F666C941}" srcOrd="0" destOrd="0" parTransId="{9F20D465-15AA-439A-B0F2-8BD42C03C622}" sibTransId="{11D449D5-9338-4D81-AA23-BA2EA0FC648A}"/>
    <dgm:cxn modelId="{262EBA2E-A696-4A55-8988-1039A85C95A7}" type="presOf" srcId="{B380BCEE-E348-4805-AD05-E57B71FAC5B2}" destId="{C2481C43-4ABA-4302-B85D-C10CAA001CEA}" srcOrd="0" destOrd="0" presId="urn:microsoft.com/office/officeart/2005/8/layout/default#1"/>
    <dgm:cxn modelId="{80A51C64-0CBD-4D90-AE4A-069D9D11AD6E}" type="presOf" srcId="{4DB96EC0-B649-495C-AE1A-186960C8B3B7}" destId="{E549E130-4FDB-47AA-8401-1D050171B4AD}" srcOrd="0" destOrd="0" presId="urn:microsoft.com/office/officeart/2005/8/layout/default#1"/>
    <dgm:cxn modelId="{C903C449-76C7-4139-902E-FC2051C762C0}" srcId="{D9322A42-61C4-4107-B028-CBC8B3691F84}" destId="{D00C600B-987E-4873-B367-FA565D31A1EF}" srcOrd="3" destOrd="0" parTransId="{5DDD7F33-12FB-4C1A-A842-87084F9D0787}" sibTransId="{CF92714B-E4B2-4091-A529-7EAE255C9B65}"/>
    <dgm:cxn modelId="{DF7C624C-FF64-422A-9071-9ADF792D2ADE}" type="presOf" srcId="{DE962D45-F300-4299-9340-6CE2B5205FD7}" destId="{095888CA-D115-42D0-9536-20D32968FD4E}" srcOrd="0" destOrd="0" presId="urn:microsoft.com/office/officeart/2005/8/layout/default#1"/>
    <dgm:cxn modelId="{2B382771-8C07-4AE2-9855-F5B4FD2C3C91}" srcId="{D9322A42-61C4-4107-B028-CBC8B3691F84}" destId="{F30541F0-E41B-40A1-8443-D5BBF6DFE08B}" srcOrd="4" destOrd="0" parTransId="{DECC568B-2AE8-46CA-B78A-0EC127DE2B44}" sibTransId="{2E267D39-891C-4CB3-9F66-43FDC1275D14}"/>
    <dgm:cxn modelId="{0354B671-86A8-4C0D-B663-4817EE1C36E4}" type="presOf" srcId="{C5C8118F-9F36-4397-8CC8-1641F666C941}" destId="{937858EF-F0A6-4252-9997-EF8480BA1C05}" srcOrd="0" destOrd="0" presId="urn:microsoft.com/office/officeart/2005/8/layout/default#1"/>
    <dgm:cxn modelId="{7040F556-20BD-44FC-85FD-6AD82444717C}" srcId="{D9322A42-61C4-4107-B028-CBC8B3691F84}" destId="{4DB96EC0-B649-495C-AE1A-186960C8B3B7}" srcOrd="6" destOrd="0" parTransId="{9E64F6D2-224E-4416-BCA9-2B761857E1FA}" sibTransId="{9AE44C81-9A68-4A35-B7AA-BFF78366D78B}"/>
    <dgm:cxn modelId="{FE440785-1264-479B-97E7-64B2C125F50F}" srcId="{D9322A42-61C4-4107-B028-CBC8B3691F84}" destId="{DE962D45-F300-4299-9340-6CE2B5205FD7}" srcOrd="5" destOrd="0" parTransId="{DA74EAE2-1689-4539-8066-5DEDBDC8426B}" sibTransId="{8668D755-2619-44D8-BBB6-3676AC8628FE}"/>
    <dgm:cxn modelId="{10FA4786-61D4-4318-98E4-B51588A60A25}" type="presOf" srcId="{F30541F0-E41B-40A1-8443-D5BBF6DFE08B}" destId="{ECF9E6D6-DB95-4694-A5D0-37B743D91575}" srcOrd="0" destOrd="0" presId="urn:microsoft.com/office/officeart/2005/8/layout/default#1"/>
    <dgm:cxn modelId="{772EAD92-C892-424E-ABF6-7FF1548F04F0}" type="presOf" srcId="{A51A6FD1-2D84-4619-8CE1-EF0F980361D6}" destId="{923F18B0-8833-4E63-8D76-D8654587B9F8}" srcOrd="0" destOrd="0" presId="urn:microsoft.com/office/officeart/2005/8/layout/default#1"/>
    <dgm:cxn modelId="{A28E56A0-BC1A-4483-B611-C23BD7C8DCC7}" type="presOf" srcId="{543AD058-6997-40C4-B3BC-AA3F88DE1D4B}" destId="{EAF8A77B-29A5-4E0A-B267-6FBDE9C16E28}" srcOrd="0" destOrd="0" presId="urn:microsoft.com/office/officeart/2005/8/layout/default#1"/>
    <dgm:cxn modelId="{079738C6-8A1A-48B7-9A4B-8D66FA519BA7}" srcId="{D9322A42-61C4-4107-B028-CBC8B3691F84}" destId="{543AD058-6997-40C4-B3BC-AA3F88DE1D4B}" srcOrd="7" destOrd="0" parTransId="{F59D3BAB-0280-451E-81FF-7520954CF09B}" sibTransId="{745C0732-2462-4E48-B7B4-BFA6A9936ABA}"/>
    <dgm:cxn modelId="{F93415F7-BCF3-46E9-B975-0E317BE3C0C6}" type="presOf" srcId="{D00C600B-987E-4873-B367-FA565D31A1EF}" destId="{28409345-64CC-40D2-A3B2-94C327390E0E}" srcOrd="0" destOrd="0" presId="urn:microsoft.com/office/officeart/2005/8/layout/default#1"/>
    <dgm:cxn modelId="{B4DF9C9C-494A-4DC1-844E-5C2AD40821B4}" type="presParOf" srcId="{E78EC9CD-AFA4-495C-9DBC-ED1DF84C253B}" destId="{937858EF-F0A6-4252-9997-EF8480BA1C05}" srcOrd="0" destOrd="0" presId="urn:microsoft.com/office/officeart/2005/8/layout/default#1"/>
    <dgm:cxn modelId="{7590FD4E-F5B3-4C67-A4AD-96F03E639B65}" type="presParOf" srcId="{E78EC9CD-AFA4-495C-9DBC-ED1DF84C253B}" destId="{F30B3C8A-2B47-484B-A1B3-DB56A57CEE1D}" srcOrd="1" destOrd="0" presId="urn:microsoft.com/office/officeart/2005/8/layout/default#1"/>
    <dgm:cxn modelId="{D8761DBD-B03F-42A1-8752-D9AC3821C378}" type="presParOf" srcId="{E78EC9CD-AFA4-495C-9DBC-ED1DF84C253B}" destId="{C2481C43-4ABA-4302-B85D-C10CAA001CEA}" srcOrd="2" destOrd="0" presId="urn:microsoft.com/office/officeart/2005/8/layout/default#1"/>
    <dgm:cxn modelId="{A80CC645-3EAF-40ED-8D4A-4A3AFB775CCD}" type="presParOf" srcId="{E78EC9CD-AFA4-495C-9DBC-ED1DF84C253B}" destId="{BED9E5FB-39B7-4DEE-878C-EAEB30AB825A}" srcOrd="3" destOrd="0" presId="urn:microsoft.com/office/officeart/2005/8/layout/default#1"/>
    <dgm:cxn modelId="{2C27CA92-00B0-45F3-BDF1-C647FC0B0116}" type="presParOf" srcId="{E78EC9CD-AFA4-495C-9DBC-ED1DF84C253B}" destId="{923F18B0-8833-4E63-8D76-D8654587B9F8}" srcOrd="4" destOrd="0" presId="urn:microsoft.com/office/officeart/2005/8/layout/default#1"/>
    <dgm:cxn modelId="{FBDF60E2-B7C6-4148-8E3B-A79E69A80FED}" type="presParOf" srcId="{E78EC9CD-AFA4-495C-9DBC-ED1DF84C253B}" destId="{058C2054-4529-444A-A290-69F492A78997}" srcOrd="5" destOrd="0" presId="urn:microsoft.com/office/officeart/2005/8/layout/default#1"/>
    <dgm:cxn modelId="{1293CFC2-C072-4126-9FED-70ECCFF8FFDA}" type="presParOf" srcId="{E78EC9CD-AFA4-495C-9DBC-ED1DF84C253B}" destId="{28409345-64CC-40D2-A3B2-94C327390E0E}" srcOrd="6" destOrd="0" presId="urn:microsoft.com/office/officeart/2005/8/layout/default#1"/>
    <dgm:cxn modelId="{D3CFDB48-6A0B-4B2B-BC1B-0E6B7D06FF23}" type="presParOf" srcId="{E78EC9CD-AFA4-495C-9DBC-ED1DF84C253B}" destId="{8B9AFBD0-A11E-4574-A9A3-D2039274FFD0}" srcOrd="7" destOrd="0" presId="urn:microsoft.com/office/officeart/2005/8/layout/default#1"/>
    <dgm:cxn modelId="{8A6EEE01-AFA5-4A5E-AED6-37D354DCF3DD}" type="presParOf" srcId="{E78EC9CD-AFA4-495C-9DBC-ED1DF84C253B}" destId="{ECF9E6D6-DB95-4694-A5D0-37B743D91575}" srcOrd="8" destOrd="0" presId="urn:microsoft.com/office/officeart/2005/8/layout/default#1"/>
    <dgm:cxn modelId="{EAB545A9-B5F2-4E66-9C90-102EB8EB2F0D}" type="presParOf" srcId="{E78EC9CD-AFA4-495C-9DBC-ED1DF84C253B}" destId="{EB8EB26C-2388-4B64-8C1E-7D9429EAD5EB}" srcOrd="9" destOrd="0" presId="urn:microsoft.com/office/officeart/2005/8/layout/default#1"/>
    <dgm:cxn modelId="{878F1FCD-0C8E-4D2E-B043-07F0FE29B5D2}" type="presParOf" srcId="{E78EC9CD-AFA4-495C-9DBC-ED1DF84C253B}" destId="{095888CA-D115-42D0-9536-20D32968FD4E}" srcOrd="10" destOrd="0" presId="urn:microsoft.com/office/officeart/2005/8/layout/default#1"/>
    <dgm:cxn modelId="{FEBC1311-73D5-4365-BFCC-958358425FC1}" type="presParOf" srcId="{E78EC9CD-AFA4-495C-9DBC-ED1DF84C253B}" destId="{7A238FF9-C075-454D-9188-AFA0AA6456BB}" srcOrd="11" destOrd="0" presId="urn:microsoft.com/office/officeart/2005/8/layout/default#1"/>
    <dgm:cxn modelId="{D1478BA7-6D1D-4E86-BDF7-592656816C87}" type="presParOf" srcId="{E78EC9CD-AFA4-495C-9DBC-ED1DF84C253B}" destId="{E549E130-4FDB-47AA-8401-1D050171B4AD}" srcOrd="12" destOrd="0" presId="urn:microsoft.com/office/officeart/2005/8/layout/default#1"/>
    <dgm:cxn modelId="{AC54BBC9-2098-4A5D-88B4-21A165CD27B8}" type="presParOf" srcId="{E78EC9CD-AFA4-495C-9DBC-ED1DF84C253B}" destId="{1B500060-6E5B-4D60-A9C0-0C2E0C87F654}" srcOrd="13" destOrd="0" presId="urn:microsoft.com/office/officeart/2005/8/layout/default#1"/>
    <dgm:cxn modelId="{D4FBC9F8-D231-4E73-94F8-0EEA5BFDC7FF}" type="presParOf" srcId="{E78EC9CD-AFA4-495C-9DBC-ED1DF84C253B}" destId="{EAF8A77B-29A5-4E0A-B267-6FBDE9C16E28}" srcOrd="1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BCE881-D399-45CE-BAD1-7211CCBDC5F5}" type="doc">
      <dgm:prSet loTypeId="urn:microsoft.com/office/officeart/2005/8/layout/vProcess5" loCatId="process" qsTypeId="urn:microsoft.com/office/officeart/2005/8/quickstyle/simple1" qsCatId="simple" csTypeId="urn:microsoft.com/office/officeart/2005/8/colors/colorful1#3" csCatId="colorful" phldr="1"/>
      <dgm:spPr/>
      <dgm:t>
        <a:bodyPr/>
        <a:lstStyle/>
        <a:p>
          <a:endParaRPr lang="pl-PL"/>
        </a:p>
      </dgm:t>
    </dgm:pt>
    <dgm:pt modelId="{9A10278B-1E24-47CF-8DF0-8D321A1307E1}">
      <dgm:prSet phldrT="[Text]"/>
      <dgm:spPr/>
      <dgm:t>
        <a:bodyPr/>
        <a:lstStyle/>
        <a:p>
          <a:pPr>
            <a:buNone/>
          </a:pPr>
          <a:r>
            <a:rPr lang="pl-PL" dirty="0"/>
            <a:t>KROK 1: ustalenie czy istnieje przepis szczególny dotyczący właściwości miejscowej sądu</a:t>
          </a:r>
        </a:p>
      </dgm:t>
    </dgm:pt>
    <dgm:pt modelId="{ACA11525-0044-4C72-9300-55E48F29B251}" type="parTrans" cxnId="{09D9558D-B056-4E53-99AA-A8D741E7F9D8}">
      <dgm:prSet/>
      <dgm:spPr/>
      <dgm:t>
        <a:bodyPr/>
        <a:lstStyle/>
        <a:p>
          <a:endParaRPr lang="pl-PL"/>
        </a:p>
      </dgm:t>
    </dgm:pt>
    <dgm:pt modelId="{AFDDA877-5C76-44D7-8756-9CAA307CEF94}" type="sibTrans" cxnId="{09D9558D-B056-4E53-99AA-A8D741E7F9D8}">
      <dgm:prSet/>
      <dgm:spPr/>
      <dgm:t>
        <a:bodyPr/>
        <a:lstStyle/>
        <a:p>
          <a:endParaRPr lang="pl-PL"/>
        </a:p>
      </dgm:t>
    </dgm:pt>
    <dgm:pt modelId="{2574AD81-F943-483D-AD40-CE4C71C9B4DC}">
      <dgm:prSet phldrT="[Text]"/>
      <dgm:spPr/>
      <dgm:t>
        <a:bodyPr/>
        <a:lstStyle/>
        <a:p>
          <a:pPr>
            <a:buNone/>
          </a:pPr>
          <a:r>
            <a:rPr lang="pl-PL" dirty="0"/>
            <a:t>KROK 2: w przypadku braku regulacji szczególnej: Sąd miejsca zamieszkania wnioskodawcy</a:t>
          </a:r>
        </a:p>
      </dgm:t>
    </dgm:pt>
    <dgm:pt modelId="{03D5E897-DA7E-4932-ADEE-40CE65ED7823}" type="parTrans" cxnId="{C046616B-275F-4F84-ABED-72FA0EC155FE}">
      <dgm:prSet/>
      <dgm:spPr/>
      <dgm:t>
        <a:bodyPr/>
        <a:lstStyle/>
        <a:p>
          <a:endParaRPr lang="pl-PL"/>
        </a:p>
      </dgm:t>
    </dgm:pt>
    <dgm:pt modelId="{2F7C7244-3ECC-428B-9189-9A1BA11C3EF7}" type="sibTrans" cxnId="{C046616B-275F-4F84-ABED-72FA0EC155FE}">
      <dgm:prSet/>
      <dgm:spPr/>
      <dgm:t>
        <a:bodyPr/>
        <a:lstStyle/>
        <a:p>
          <a:endParaRPr lang="pl-PL"/>
        </a:p>
      </dgm:t>
    </dgm:pt>
    <dgm:pt modelId="{278B9207-24B2-4777-A20B-E1731D61813A}">
      <dgm:prSet phldrT="[Text]"/>
      <dgm:spPr/>
      <dgm:t>
        <a:bodyPr/>
        <a:lstStyle/>
        <a:p>
          <a:r>
            <a:rPr lang="pl-PL" dirty="0"/>
            <a:t>KROK 2’: w przypadku braku regulacji z kroku 2:Sąd miejsca pobytu wnioskodawcy  </a:t>
          </a:r>
        </a:p>
      </dgm:t>
    </dgm:pt>
    <dgm:pt modelId="{53779C8A-38BA-4678-863A-2072FC39360B}" type="parTrans" cxnId="{63BDF592-7E6D-4B3D-B7B1-A9F34DB07972}">
      <dgm:prSet/>
      <dgm:spPr/>
      <dgm:t>
        <a:bodyPr/>
        <a:lstStyle/>
        <a:p>
          <a:endParaRPr lang="pl-PL"/>
        </a:p>
      </dgm:t>
    </dgm:pt>
    <dgm:pt modelId="{6B4461C9-BA04-4C3A-AC26-E6102914469D}" type="sibTrans" cxnId="{63BDF592-7E6D-4B3D-B7B1-A9F34DB07972}">
      <dgm:prSet/>
      <dgm:spPr/>
      <dgm:t>
        <a:bodyPr/>
        <a:lstStyle/>
        <a:p>
          <a:endParaRPr lang="pl-PL"/>
        </a:p>
      </dgm:t>
    </dgm:pt>
    <dgm:pt modelId="{102916B8-D135-4BAB-806B-A83695060B51}">
      <dgm:prSet/>
      <dgm:spPr/>
      <dgm:t>
        <a:bodyPr/>
        <a:lstStyle/>
        <a:p>
          <a:r>
            <a:rPr lang="pl-PL"/>
            <a:t>KROK 3: w przypadku dwóch powyższych podstaw- Sąd dla m. St. Warszawy</a:t>
          </a:r>
          <a:endParaRPr lang="pl-PL" dirty="0"/>
        </a:p>
      </dgm:t>
    </dgm:pt>
    <dgm:pt modelId="{5D88D3F1-16E2-47D4-AF36-BA7CAAC74C8E}" type="parTrans" cxnId="{217A771A-B8E1-4696-8458-6F7845ADFE8B}">
      <dgm:prSet/>
      <dgm:spPr/>
      <dgm:t>
        <a:bodyPr/>
        <a:lstStyle/>
        <a:p>
          <a:endParaRPr lang="pl-PL"/>
        </a:p>
      </dgm:t>
    </dgm:pt>
    <dgm:pt modelId="{129A3FDB-7003-4432-A184-FF4F05DD9DD8}" type="sibTrans" cxnId="{217A771A-B8E1-4696-8458-6F7845ADFE8B}">
      <dgm:prSet/>
      <dgm:spPr/>
      <dgm:t>
        <a:bodyPr/>
        <a:lstStyle/>
        <a:p>
          <a:endParaRPr lang="pl-PL"/>
        </a:p>
      </dgm:t>
    </dgm:pt>
    <dgm:pt modelId="{0614F6A6-F07A-46A3-82DB-0E6D48FFEC55}" type="pres">
      <dgm:prSet presAssocID="{7FBCE881-D399-45CE-BAD1-7211CCBDC5F5}" presName="outerComposite" presStyleCnt="0">
        <dgm:presLayoutVars>
          <dgm:chMax val="5"/>
          <dgm:dir/>
          <dgm:resizeHandles val="exact"/>
        </dgm:presLayoutVars>
      </dgm:prSet>
      <dgm:spPr/>
    </dgm:pt>
    <dgm:pt modelId="{5E003B8E-5C4B-431B-A37C-52C3EEAFD8E0}" type="pres">
      <dgm:prSet presAssocID="{7FBCE881-D399-45CE-BAD1-7211CCBDC5F5}" presName="dummyMaxCanvas" presStyleCnt="0">
        <dgm:presLayoutVars/>
      </dgm:prSet>
      <dgm:spPr/>
    </dgm:pt>
    <dgm:pt modelId="{4AD3D7FB-6DB7-4D5B-B601-CDC7586BD020}" type="pres">
      <dgm:prSet presAssocID="{7FBCE881-D399-45CE-BAD1-7211CCBDC5F5}" presName="FourNodes_1" presStyleLbl="node1" presStyleIdx="0" presStyleCnt="4">
        <dgm:presLayoutVars>
          <dgm:bulletEnabled val="1"/>
        </dgm:presLayoutVars>
      </dgm:prSet>
      <dgm:spPr/>
    </dgm:pt>
    <dgm:pt modelId="{790232CD-3917-401F-BFE0-2BE4E10579DA}" type="pres">
      <dgm:prSet presAssocID="{7FBCE881-D399-45CE-BAD1-7211CCBDC5F5}" presName="FourNodes_2" presStyleLbl="node1" presStyleIdx="1" presStyleCnt="4">
        <dgm:presLayoutVars>
          <dgm:bulletEnabled val="1"/>
        </dgm:presLayoutVars>
      </dgm:prSet>
      <dgm:spPr/>
    </dgm:pt>
    <dgm:pt modelId="{4278EEE1-D291-4444-84CC-862E75824486}" type="pres">
      <dgm:prSet presAssocID="{7FBCE881-D399-45CE-BAD1-7211CCBDC5F5}" presName="FourNodes_3" presStyleLbl="node1" presStyleIdx="2" presStyleCnt="4">
        <dgm:presLayoutVars>
          <dgm:bulletEnabled val="1"/>
        </dgm:presLayoutVars>
      </dgm:prSet>
      <dgm:spPr/>
    </dgm:pt>
    <dgm:pt modelId="{8C05C868-C454-4794-89FB-DCDBFA8647F8}" type="pres">
      <dgm:prSet presAssocID="{7FBCE881-D399-45CE-BAD1-7211CCBDC5F5}" presName="FourNodes_4" presStyleLbl="node1" presStyleIdx="3" presStyleCnt="4">
        <dgm:presLayoutVars>
          <dgm:bulletEnabled val="1"/>
        </dgm:presLayoutVars>
      </dgm:prSet>
      <dgm:spPr/>
    </dgm:pt>
    <dgm:pt modelId="{67EBFAB7-2159-4BBE-8D61-3C7528369531}" type="pres">
      <dgm:prSet presAssocID="{7FBCE881-D399-45CE-BAD1-7211CCBDC5F5}" presName="FourConn_1-2" presStyleLbl="fgAccFollowNode1" presStyleIdx="0" presStyleCnt="3">
        <dgm:presLayoutVars>
          <dgm:bulletEnabled val="1"/>
        </dgm:presLayoutVars>
      </dgm:prSet>
      <dgm:spPr/>
    </dgm:pt>
    <dgm:pt modelId="{41912951-6B59-4CB9-8AEB-55AB8DC4129C}" type="pres">
      <dgm:prSet presAssocID="{7FBCE881-D399-45CE-BAD1-7211CCBDC5F5}" presName="FourConn_2-3" presStyleLbl="fgAccFollowNode1" presStyleIdx="1" presStyleCnt="3">
        <dgm:presLayoutVars>
          <dgm:bulletEnabled val="1"/>
        </dgm:presLayoutVars>
      </dgm:prSet>
      <dgm:spPr/>
    </dgm:pt>
    <dgm:pt modelId="{56CBD0BA-1F2F-466C-8816-558E6A86FE3C}" type="pres">
      <dgm:prSet presAssocID="{7FBCE881-D399-45CE-BAD1-7211CCBDC5F5}" presName="FourConn_3-4" presStyleLbl="fgAccFollowNode1" presStyleIdx="2" presStyleCnt="3">
        <dgm:presLayoutVars>
          <dgm:bulletEnabled val="1"/>
        </dgm:presLayoutVars>
      </dgm:prSet>
      <dgm:spPr/>
    </dgm:pt>
    <dgm:pt modelId="{779A8571-15B9-40EA-A4B5-625CA06CC83E}" type="pres">
      <dgm:prSet presAssocID="{7FBCE881-D399-45CE-BAD1-7211CCBDC5F5}" presName="FourNodes_1_text" presStyleLbl="node1" presStyleIdx="3" presStyleCnt="4">
        <dgm:presLayoutVars>
          <dgm:bulletEnabled val="1"/>
        </dgm:presLayoutVars>
      </dgm:prSet>
      <dgm:spPr/>
    </dgm:pt>
    <dgm:pt modelId="{38E9FDB9-F48E-4A84-A8A8-58FFFBE60260}" type="pres">
      <dgm:prSet presAssocID="{7FBCE881-D399-45CE-BAD1-7211CCBDC5F5}" presName="FourNodes_2_text" presStyleLbl="node1" presStyleIdx="3" presStyleCnt="4">
        <dgm:presLayoutVars>
          <dgm:bulletEnabled val="1"/>
        </dgm:presLayoutVars>
      </dgm:prSet>
      <dgm:spPr/>
    </dgm:pt>
    <dgm:pt modelId="{83AD3A18-A825-4F97-9A87-EA9C8A2A1138}" type="pres">
      <dgm:prSet presAssocID="{7FBCE881-D399-45CE-BAD1-7211CCBDC5F5}" presName="FourNodes_3_text" presStyleLbl="node1" presStyleIdx="3" presStyleCnt="4">
        <dgm:presLayoutVars>
          <dgm:bulletEnabled val="1"/>
        </dgm:presLayoutVars>
      </dgm:prSet>
      <dgm:spPr/>
    </dgm:pt>
    <dgm:pt modelId="{17BC8AD9-826D-47DD-9B36-130C485E86E9}" type="pres">
      <dgm:prSet presAssocID="{7FBCE881-D399-45CE-BAD1-7211CCBDC5F5}" presName="FourNodes_4_text" presStyleLbl="node1" presStyleIdx="3" presStyleCnt="4">
        <dgm:presLayoutVars>
          <dgm:bulletEnabled val="1"/>
        </dgm:presLayoutVars>
      </dgm:prSet>
      <dgm:spPr/>
    </dgm:pt>
  </dgm:ptLst>
  <dgm:cxnLst>
    <dgm:cxn modelId="{55D6A107-E367-472E-8AB7-D8FA246E4435}" type="presOf" srcId="{102916B8-D135-4BAB-806B-A83695060B51}" destId="{17BC8AD9-826D-47DD-9B36-130C485E86E9}" srcOrd="1" destOrd="0" presId="urn:microsoft.com/office/officeart/2005/8/layout/vProcess5"/>
    <dgm:cxn modelId="{217A771A-B8E1-4696-8458-6F7845ADFE8B}" srcId="{7FBCE881-D399-45CE-BAD1-7211CCBDC5F5}" destId="{102916B8-D135-4BAB-806B-A83695060B51}" srcOrd="3" destOrd="0" parTransId="{5D88D3F1-16E2-47D4-AF36-BA7CAAC74C8E}" sibTransId="{129A3FDB-7003-4432-A184-FF4F05DD9DD8}"/>
    <dgm:cxn modelId="{36F32420-077A-4147-A248-0E62CB9BA945}" type="presOf" srcId="{AFDDA877-5C76-44D7-8756-9CAA307CEF94}" destId="{67EBFAB7-2159-4BBE-8D61-3C7528369531}" srcOrd="0" destOrd="0" presId="urn:microsoft.com/office/officeart/2005/8/layout/vProcess5"/>
    <dgm:cxn modelId="{03FCD527-9C36-4509-B3C0-0B126F450DFD}" type="presOf" srcId="{9A10278B-1E24-47CF-8DF0-8D321A1307E1}" destId="{4AD3D7FB-6DB7-4D5B-B601-CDC7586BD020}" srcOrd="0" destOrd="0" presId="urn:microsoft.com/office/officeart/2005/8/layout/vProcess5"/>
    <dgm:cxn modelId="{74DE5562-6F55-4BC3-8254-508675DC1580}" type="presOf" srcId="{6B4461C9-BA04-4C3A-AC26-E6102914469D}" destId="{56CBD0BA-1F2F-466C-8816-558E6A86FE3C}" srcOrd="0" destOrd="0" presId="urn:microsoft.com/office/officeart/2005/8/layout/vProcess5"/>
    <dgm:cxn modelId="{6497CD69-2710-4DDD-801F-33B0C5DE627A}" type="presOf" srcId="{2574AD81-F943-483D-AD40-CE4C71C9B4DC}" destId="{38E9FDB9-F48E-4A84-A8A8-58FFFBE60260}" srcOrd="1" destOrd="0" presId="urn:microsoft.com/office/officeart/2005/8/layout/vProcess5"/>
    <dgm:cxn modelId="{C046616B-275F-4F84-ABED-72FA0EC155FE}" srcId="{7FBCE881-D399-45CE-BAD1-7211CCBDC5F5}" destId="{2574AD81-F943-483D-AD40-CE4C71C9B4DC}" srcOrd="1" destOrd="0" parTransId="{03D5E897-DA7E-4932-ADEE-40CE65ED7823}" sibTransId="{2F7C7244-3ECC-428B-9189-9A1BA11C3EF7}"/>
    <dgm:cxn modelId="{C22C976F-CC78-4CED-8EEF-8F828B05CB64}" type="presOf" srcId="{102916B8-D135-4BAB-806B-A83695060B51}" destId="{8C05C868-C454-4794-89FB-DCDBFA8647F8}" srcOrd="0" destOrd="0" presId="urn:microsoft.com/office/officeart/2005/8/layout/vProcess5"/>
    <dgm:cxn modelId="{09D9558D-B056-4E53-99AA-A8D741E7F9D8}" srcId="{7FBCE881-D399-45CE-BAD1-7211CCBDC5F5}" destId="{9A10278B-1E24-47CF-8DF0-8D321A1307E1}" srcOrd="0" destOrd="0" parTransId="{ACA11525-0044-4C72-9300-55E48F29B251}" sibTransId="{AFDDA877-5C76-44D7-8756-9CAA307CEF94}"/>
    <dgm:cxn modelId="{63BDF592-7E6D-4B3D-B7B1-A9F34DB07972}" srcId="{7FBCE881-D399-45CE-BAD1-7211CCBDC5F5}" destId="{278B9207-24B2-4777-A20B-E1731D61813A}" srcOrd="2" destOrd="0" parTransId="{53779C8A-38BA-4678-863A-2072FC39360B}" sibTransId="{6B4461C9-BA04-4C3A-AC26-E6102914469D}"/>
    <dgm:cxn modelId="{FF5BC7A5-04FF-4D24-AFD0-8150452AFAEE}" type="presOf" srcId="{2574AD81-F943-483D-AD40-CE4C71C9B4DC}" destId="{790232CD-3917-401F-BFE0-2BE4E10579DA}" srcOrd="0" destOrd="0" presId="urn:microsoft.com/office/officeart/2005/8/layout/vProcess5"/>
    <dgm:cxn modelId="{860F6CAF-3C03-4DAF-BA30-9A1B72DE623D}" type="presOf" srcId="{278B9207-24B2-4777-A20B-E1731D61813A}" destId="{83AD3A18-A825-4F97-9A87-EA9C8A2A1138}" srcOrd="1" destOrd="0" presId="urn:microsoft.com/office/officeart/2005/8/layout/vProcess5"/>
    <dgm:cxn modelId="{BB27CFB0-5FEC-415C-B06F-E27AE4240FB3}" type="presOf" srcId="{278B9207-24B2-4777-A20B-E1731D61813A}" destId="{4278EEE1-D291-4444-84CC-862E75824486}" srcOrd="0" destOrd="0" presId="urn:microsoft.com/office/officeart/2005/8/layout/vProcess5"/>
    <dgm:cxn modelId="{AB3D7FCA-03BF-4B7A-B5C2-228263AC5846}" type="presOf" srcId="{7FBCE881-D399-45CE-BAD1-7211CCBDC5F5}" destId="{0614F6A6-F07A-46A3-82DB-0E6D48FFEC55}" srcOrd="0" destOrd="0" presId="urn:microsoft.com/office/officeart/2005/8/layout/vProcess5"/>
    <dgm:cxn modelId="{0CC778DA-B2A3-435B-BF49-68841F7E0CCF}" type="presOf" srcId="{9A10278B-1E24-47CF-8DF0-8D321A1307E1}" destId="{779A8571-15B9-40EA-A4B5-625CA06CC83E}" srcOrd="1" destOrd="0" presId="urn:microsoft.com/office/officeart/2005/8/layout/vProcess5"/>
    <dgm:cxn modelId="{4ACF95DC-1CBC-4DD4-AEAF-88870410ACBC}" type="presOf" srcId="{2F7C7244-3ECC-428B-9189-9A1BA11C3EF7}" destId="{41912951-6B59-4CB9-8AEB-55AB8DC4129C}" srcOrd="0" destOrd="0" presId="urn:microsoft.com/office/officeart/2005/8/layout/vProcess5"/>
    <dgm:cxn modelId="{92D708F0-9D42-4E42-8B8C-4CE68BBC16AD}" type="presParOf" srcId="{0614F6A6-F07A-46A3-82DB-0E6D48FFEC55}" destId="{5E003B8E-5C4B-431B-A37C-52C3EEAFD8E0}" srcOrd="0" destOrd="0" presId="urn:microsoft.com/office/officeart/2005/8/layout/vProcess5"/>
    <dgm:cxn modelId="{056FBD16-2EBB-4E57-91FB-9D25D2E79A18}" type="presParOf" srcId="{0614F6A6-F07A-46A3-82DB-0E6D48FFEC55}" destId="{4AD3D7FB-6DB7-4D5B-B601-CDC7586BD020}" srcOrd="1" destOrd="0" presId="urn:microsoft.com/office/officeart/2005/8/layout/vProcess5"/>
    <dgm:cxn modelId="{55CCB12E-5D81-4E99-A577-33EB6C992FCB}" type="presParOf" srcId="{0614F6A6-F07A-46A3-82DB-0E6D48FFEC55}" destId="{790232CD-3917-401F-BFE0-2BE4E10579DA}" srcOrd="2" destOrd="0" presId="urn:microsoft.com/office/officeart/2005/8/layout/vProcess5"/>
    <dgm:cxn modelId="{EE303CD1-F994-4110-990B-B772B8D296B9}" type="presParOf" srcId="{0614F6A6-F07A-46A3-82DB-0E6D48FFEC55}" destId="{4278EEE1-D291-4444-84CC-862E75824486}" srcOrd="3" destOrd="0" presId="urn:microsoft.com/office/officeart/2005/8/layout/vProcess5"/>
    <dgm:cxn modelId="{0C9CACFE-E963-42F2-8361-320000F1C1FB}" type="presParOf" srcId="{0614F6A6-F07A-46A3-82DB-0E6D48FFEC55}" destId="{8C05C868-C454-4794-89FB-DCDBFA8647F8}" srcOrd="4" destOrd="0" presId="urn:microsoft.com/office/officeart/2005/8/layout/vProcess5"/>
    <dgm:cxn modelId="{A99BB5A1-2280-4C3C-BF3F-ED18A1F37759}" type="presParOf" srcId="{0614F6A6-F07A-46A3-82DB-0E6D48FFEC55}" destId="{67EBFAB7-2159-4BBE-8D61-3C7528369531}" srcOrd="5" destOrd="0" presId="urn:microsoft.com/office/officeart/2005/8/layout/vProcess5"/>
    <dgm:cxn modelId="{3532190C-626E-4DB7-AE81-718D1C61CF35}" type="presParOf" srcId="{0614F6A6-F07A-46A3-82DB-0E6D48FFEC55}" destId="{41912951-6B59-4CB9-8AEB-55AB8DC4129C}" srcOrd="6" destOrd="0" presId="urn:microsoft.com/office/officeart/2005/8/layout/vProcess5"/>
    <dgm:cxn modelId="{48E36FDF-3EBF-400E-8138-96085A255A9D}" type="presParOf" srcId="{0614F6A6-F07A-46A3-82DB-0E6D48FFEC55}" destId="{56CBD0BA-1F2F-466C-8816-558E6A86FE3C}" srcOrd="7" destOrd="0" presId="urn:microsoft.com/office/officeart/2005/8/layout/vProcess5"/>
    <dgm:cxn modelId="{566C0E99-4470-4090-B1C1-60045B042D66}" type="presParOf" srcId="{0614F6A6-F07A-46A3-82DB-0E6D48FFEC55}" destId="{779A8571-15B9-40EA-A4B5-625CA06CC83E}" srcOrd="8" destOrd="0" presId="urn:microsoft.com/office/officeart/2005/8/layout/vProcess5"/>
    <dgm:cxn modelId="{C59E8FC2-4328-4814-8135-37A1FE30FDF7}" type="presParOf" srcId="{0614F6A6-F07A-46A3-82DB-0E6D48FFEC55}" destId="{38E9FDB9-F48E-4A84-A8A8-58FFFBE60260}" srcOrd="9" destOrd="0" presId="urn:microsoft.com/office/officeart/2005/8/layout/vProcess5"/>
    <dgm:cxn modelId="{95338555-6B5D-4EAD-9787-9882A38430E7}" type="presParOf" srcId="{0614F6A6-F07A-46A3-82DB-0E6D48FFEC55}" destId="{83AD3A18-A825-4F97-9A87-EA9C8A2A1138}" srcOrd="10" destOrd="0" presId="urn:microsoft.com/office/officeart/2005/8/layout/vProcess5"/>
    <dgm:cxn modelId="{15E926B8-BD77-41EB-A7D8-BA9D6D1D5C63}" type="presParOf" srcId="{0614F6A6-F07A-46A3-82DB-0E6D48FFEC55}" destId="{17BC8AD9-826D-47DD-9B36-130C485E86E9}"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E359E3-2752-4520-8CF8-FD5E8370ED71}" type="doc">
      <dgm:prSet loTypeId="urn:microsoft.com/office/officeart/2005/8/layout/process2" loCatId="process" qsTypeId="urn:microsoft.com/office/officeart/2005/8/quickstyle/simple1" qsCatId="simple" csTypeId="urn:microsoft.com/office/officeart/2005/8/colors/colorful4" csCatId="colorful" phldr="1"/>
      <dgm:spPr/>
    </dgm:pt>
    <dgm:pt modelId="{F243A7D4-8D62-42D0-A9EB-890FB9F99C0C}">
      <dgm:prSet phldrT="[Text]"/>
      <dgm:spPr/>
      <dgm:t>
        <a:bodyPr/>
        <a:lstStyle/>
        <a:p>
          <a:pPr>
            <a:buFontTx/>
            <a:buChar char="-"/>
          </a:pPr>
          <a:r>
            <a:rPr lang="pl-PL" dirty="0"/>
            <a:t>Sąd miejsca, w którego okręgu nastąpiło zdarzenie będące podstawą wszczęcia postępowania</a:t>
          </a:r>
        </a:p>
      </dgm:t>
    </dgm:pt>
    <dgm:pt modelId="{39F7ECCA-7920-4D1A-80E8-408AAEFED67E}" type="parTrans" cxnId="{7C0F7364-A78B-4B06-8FDE-789FEEEC8441}">
      <dgm:prSet/>
      <dgm:spPr/>
      <dgm:t>
        <a:bodyPr/>
        <a:lstStyle/>
        <a:p>
          <a:endParaRPr lang="pl-PL"/>
        </a:p>
      </dgm:t>
    </dgm:pt>
    <dgm:pt modelId="{64E44465-FB75-413A-BA4F-19D1DDDAC14A}" type="sibTrans" cxnId="{7C0F7364-A78B-4B06-8FDE-789FEEEC8441}">
      <dgm:prSet/>
      <dgm:spPr/>
      <dgm:t>
        <a:bodyPr/>
        <a:lstStyle/>
        <a:p>
          <a:endParaRPr lang="pl-PL"/>
        </a:p>
      </dgm:t>
    </dgm:pt>
    <dgm:pt modelId="{7D20BA09-323A-41B1-9D9D-81AA24B3078F}">
      <dgm:prSet/>
      <dgm:spPr/>
      <dgm:t>
        <a:bodyPr/>
        <a:lstStyle/>
        <a:p>
          <a:r>
            <a:rPr lang="pl-PL"/>
            <a:t>Sąd dla m. St. Warszawy (gdy brak powyższej podstawy)</a:t>
          </a:r>
          <a:endParaRPr lang="pl-PL" dirty="0"/>
        </a:p>
      </dgm:t>
    </dgm:pt>
    <dgm:pt modelId="{39FE1D54-B738-4485-A109-3FACE7CA571E}" type="parTrans" cxnId="{407945D9-952B-4775-92EF-73BA0C6BDF88}">
      <dgm:prSet/>
      <dgm:spPr/>
      <dgm:t>
        <a:bodyPr/>
        <a:lstStyle/>
        <a:p>
          <a:endParaRPr lang="pl-PL"/>
        </a:p>
      </dgm:t>
    </dgm:pt>
    <dgm:pt modelId="{79BDB179-9EEC-485F-B2EC-D7EFA8D7B40C}" type="sibTrans" cxnId="{407945D9-952B-4775-92EF-73BA0C6BDF88}">
      <dgm:prSet/>
      <dgm:spPr/>
      <dgm:t>
        <a:bodyPr/>
        <a:lstStyle/>
        <a:p>
          <a:endParaRPr lang="pl-PL"/>
        </a:p>
      </dgm:t>
    </dgm:pt>
    <dgm:pt modelId="{B0CFEC6D-BB60-459C-AF18-486864814450}" type="pres">
      <dgm:prSet presAssocID="{1DE359E3-2752-4520-8CF8-FD5E8370ED71}" presName="linearFlow" presStyleCnt="0">
        <dgm:presLayoutVars>
          <dgm:resizeHandles val="exact"/>
        </dgm:presLayoutVars>
      </dgm:prSet>
      <dgm:spPr/>
    </dgm:pt>
    <dgm:pt modelId="{EA090E9D-EE84-4119-92AF-8DB93E24F133}" type="pres">
      <dgm:prSet presAssocID="{F243A7D4-8D62-42D0-A9EB-890FB9F99C0C}" presName="node" presStyleLbl="node1" presStyleIdx="0" presStyleCnt="2">
        <dgm:presLayoutVars>
          <dgm:bulletEnabled val="1"/>
        </dgm:presLayoutVars>
      </dgm:prSet>
      <dgm:spPr/>
    </dgm:pt>
    <dgm:pt modelId="{706B75B8-407E-4DC9-B61A-E21BDFCF45AF}" type="pres">
      <dgm:prSet presAssocID="{64E44465-FB75-413A-BA4F-19D1DDDAC14A}" presName="sibTrans" presStyleLbl="sibTrans2D1" presStyleIdx="0" presStyleCnt="1"/>
      <dgm:spPr/>
    </dgm:pt>
    <dgm:pt modelId="{51ED1130-146C-4C26-87CC-C5EFB504F1B6}" type="pres">
      <dgm:prSet presAssocID="{64E44465-FB75-413A-BA4F-19D1DDDAC14A}" presName="connectorText" presStyleLbl="sibTrans2D1" presStyleIdx="0" presStyleCnt="1"/>
      <dgm:spPr/>
    </dgm:pt>
    <dgm:pt modelId="{A0293461-5220-41BA-89A7-649139D76710}" type="pres">
      <dgm:prSet presAssocID="{7D20BA09-323A-41B1-9D9D-81AA24B3078F}" presName="node" presStyleLbl="node1" presStyleIdx="1" presStyleCnt="2">
        <dgm:presLayoutVars>
          <dgm:bulletEnabled val="1"/>
        </dgm:presLayoutVars>
      </dgm:prSet>
      <dgm:spPr/>
    </dgm:pt>
  </dgm:ptLst>
  <dgm:cxnLst>
    <dgm:cxn modelId="{138ABA08-9AE4-45DC-91E6-8F643B4D299E}" type="presOf" srcId="{F243A7D4-8D62-42D0-A9EB-890FB9F99C0C}" destId="{EA090E9D-EE84-4119-92AF-8DB93E24F133}" srcOrd="0" destOrd="0" presId="urn:microsoft.com/office/officeart/2005/8/layout/process2"/>
    <dgm:cxn modelId="{7C0F7364-A78B-4B06-8FDE-789FEEEC8441}" srcId="{1DE359E3-2752-4520-8CF8-FD5E8370ED71}" destId="{F243A7D4-8D62-42D0-A9EB-890FB9F99C0C}" srcOrd="0" destOrd="0" parTransId="{39F7ECCA-7920-4D1A-80E8-408AAEFED67E}" sibTransId="{64E44465-FB75-413A-BA4F-19D1DDDAC14A}"/>
    <dgm:cxn modelId="{2288B774-99A7-4349-9CE2-939025E5F21D}" type="presOf" srcId="{64E44465-FB75-413A-BA4F-19D1DDDAC14A}" destId="{51ED1130-146C-4C26-87CC-C5EFB504F1B6}" srcOrd="1" destOrd="0" presId="urn:microsoft.com/office/officeart/2005/8/layout/process2"/>
    <dgm:cxn modelId="{FD34B69F-C4A6-4819-B8BF-4D807D4BA2F9}" type="presOf" srcId="{7D20BA09-323A-41B1-9D9D-81AA24B3078F}" destId="{A0293461-5220-41BA-89A7-649139D76710}" srcOrd="0" destOrd="0" presId="urn:microsoft.com/office/officeart/2005/8/layout/process2"/>
    <dgm:cxn modelId="{2BF908A5-82AB-4DF7-9335-CDEC56D47824}" type="presOf" srcId="{1DE359E3-2752-4520-8CF8-FD5E8370ED71}" destId="{B0CFEC6D-BB60-459C-AF18-486864814450}" srcOrd="0" destOrd="0" presId="urn:microsoft.com/office/officeart/2005/8/layout/process2"/>
    <dgm:cxn modelId="{407945D9-952B-4775-92EF-73BA0C6BDF88}" srcId="{1DE359E3-2752-4520-8CF8-FD5E8370ED71}" destId="{7D20BA09-323A-41B1-9D9D-81AA24B3078F}" srcOrd="1" destOrd="0" parTransId="{39FE1D54-B738-4485-A109-3FACE7CA571E}" sibTransId="{79BDB179-9EEC-485F-B2EC-D7EFA8D7B40C}"/>
    <dgm:cxn modelId="{E6F170DB-AC4F-452B-86C6-FE7A7B1D4143}" type="presOf" srcId="{64E44465-FB75-413A-BA4F-19D1DDDAC14A}" destId="{706B75B8-407E-4DC9-B61A-E21BDFCF45AF}" srcOrd="0" destOrd="0" presId="urn:microsoft.com/office/officeart/2005/8/layout/process2"/>
    <dgm:cxn modelId="{CC6AC99F-0277-451F-8A30-5DD789CEB305}" type="presParOf" srcId="{B0CFEC6D-BB60-459C-AF18-486864814450}" destId="{EA090E9D-EE84-4119-92AF-8DB93E24F133}" srcOrd="0" destOrd="0" presId="urn:microsoft.com/office/officeart/2005/8/layout/process2"/>
    <dgm:cxn modelId="{299BDD92-EFFB-4D5F-9A70-B58ED47614A4}" type="presParOf" srcId="{B0CFEC6D-BB60-459C-AF18-486864814450}" destId="{706B75B8-407E-4DC9-B61A-E21BDFCF45AF}" srcOrd="1" destOrd="0" presId="urn:microsoft.com/office/officeart/2005/8/layout/process2"/>
    <dgm:cxn modelId="{877CB42C-F8B0-400B-908D-088BAB0D0861}" type="presParOf" srcId="{706B75B8-407E-4DC9-B61A-E21BDFCF45AF}" destId="{51ED1130-146C-4C26-87CC-C5EFB504F1B6}" srcOrd="0" destOrd="0" presId="urn:microsoft.com/office/officeart/2005/8/layout/process2"/>
    <dgm:cxn modelId="{7B611A6A-B934-448E-B401-586BF17C4E25}" type="presParOf" srcId="{B0CFEC6D-BB60-459C-AF18-486864814450}" destId="{A0293461-5220-41BA-89A7-649139D76710}"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620D44-BD18-40A9-B115-0A122C4F24D4}" type="doc">
      <dgm:prSet loTypeId="urn:microsoft.com/office/officeart/2005/8/layout/default#2" loCatId="list" qsTypeId="urn:microsoft.com/office/officeart/2005/8/quickstyle/simple1" qsCatId="simple" csTypeId="urn:microsoft.com/office/officeart/2005/8/colors/colorful2" csCatId="colorful" phldr="1"/>
      <dgm:spPr/>
      <dgm:t>
        <a:bodyPr/>
        <a:lstStyle/>
        <a:p>
          <a:endParaRPr lang="pl-PL"/>
        </a:p>
      </dgm:t>
    </dgm:pt>
    <dgm:pt modelId="{CBBB77C8-E440-4338-862B-12A3A5CEF3B6}">
      <dgm:prSet phldrT="[Text]"/>
      <dgm:spPr/>
      <dgm:t>
        <a:bodyPr/>
        <a:lstStyle/>
        <a:p>
          <a:r>
            <a:rPr lang="pl-PL" dirty="0"/>
            <a:t>Poprzez zgłoszenie wniosku o wszczęcie postępowania</a:t>
          </a:r>
        </a:p>
      </dgm:t>
    </dgm:pt>
    <dgm:pt modelId="{F68810BA-5956-485C-ACDF-851D878CBB81}" type="parTrans" cxnId="{F8F66879-8830-4259-B3C5-CCC189CA6671}">
      <dgm:prSet/>
      <dgm:spPr/>
      <dgm:t>
        <a:bodyPr/>
        <a:lstStyle/>
        <a:p>
          <a:endParaRPr lang="pl-PL"/>
        </a:p>
      </dgm:t>
    </dgm:pt>
    <dgm:pt modelId="{C5866284-7098-41FD-8C01-2137A47DC2C2}" type="sibTrans" cxnId="{F8F66879-8830-4259-B3C5-CCC189CA6671}">
      <dgm:prSet/>
      <dgm:spPr/>
      <dgm:t>
        <a:bodyPr/>
        <a:lstStyle/>
        <a:p>
          <a:endParaRPr lang="pl-PL"/>
        </a:p>
      </dgm:t>
    </dgm:pt>
    <dgm:pt modelId="{CBAE0A5F-323E-4325-95F0-868699558EBF}">
      <dgm:prSet phldrT="[Text]"/>
      <dgm:spPr/>
      <dgm:t>
        <a:bodyPr/>
        <a:lstStyle/>
        <a:p>
          <a:r>
            <a:rPr lang="pl-PL" dirty="0"/>
            <a:t>Poprzez wzięcie udziału w sprawie</a:t>
          </a:r>
        </a:p>
      </dgm:t>
    </dgm:pt>
    <dgm:pt modelId="{7BE10508-A1A5-4745-B09B-5DFD020B455D}" type="parTrans" cxnId="{96B636A9-330E-4003-A6CE-C79D068E23AF}">
      <dgm:prSet/>
      <dgm:spPr/>
      <dgm:t>
        <a:bodyPr/>
        <a:lstStyle/>
        <a:p>
          <a:endParaRPr lang="pl-PL"/>
        </a:p>
      </dgm:t>
    </dgm:pt>
    <dgm:pt modelId="{2AD916AF-DB9C-4C3F-93F8-0239FB8FCD63}" type="sibTrans" cxnId="{96B636A9-330E-4003-A6CE-C79D068E23AF}">
      <dgm:prSet/>
      <dgm:spPr/>
      <dgm:t>
        <a:bodyPr/>
        <a:lstStyle/>
        <a:p>
          <a:endParaRPr lang="pl-PL"/>
        </a:p>
      </dgm:t>
    </dgm:pt>
    <dgm:pt modelId="{F9F63002-4060-432D-B61C-490406E6FBBD}">
      <dgm:prSet phldrT="[Text]"/>
      <dgm:spPr/>
      <dgm:t>
        <a:bodyPr/>
        <a:lstStyle/>
        <a:p>
          <a:r>
            <a:rPr lang="pl-PL" dirty="0"/>
            <a:t>Poprzez wezwanie do udziału przez sąd</a:t>
          </a:r>
        </a:p>
      </dgm:t>
    </dgm:pt>
    <dgm:pt modelId="{B66E3832-DFEC-45D2-8DB4-1778D48C4ECA}" type="parTrans" cxnId="{7C18B6DF-88C8-41A8-B4AE-F85E1B1D5928}">
      <dgm:prSet/>
      <dgm:spPr/>
      <dgm:t>
        <a:bodyPr/>
        <a:lstStyle/>
        <a:p>
          <a:endParaRPr lang="pl-PL"/>
        </a:p>
      </dgm:t>
    </dgm:pt>
    <dgm:pt modelId="{DAFD3F02-CFA8-4248-93A7-14FA41870854}" type="sibTrans" cxnId="{7C18B6DF-88C8-41A8-B4AE-F85E1B1D5928}">
      <dgm:prSet/>
      <dgm:spPr/>
      <dgm:t>
        <a:bodyPr/>
        <a:lstStyle/>
        <a:p>
          <a:endParaRPr lang="pl-PL"/>
        </a:p>
      </dgm:t>
    </dgm:pt>
    <dgm:pt modelId="{FBE80179-DE38-4D8D-B57E-EFA4357FC09C}">
      <dgm:prSet phldrT="[Text]"/>
      <dgm:spPr/>
      <dgm:t>
        <a:bodyPr/>
        <a:lstStyle/>
        <a:p>
          <a:r>
            <a:rPr lang="pl-PL" dirty="0"/>
            <a:t>Z mocy samego prawa</a:t>
          </a:r>
        </a:p>
      </dgm:t>
    </dgm:pt>
    <dgm:pt modelId="{5F85D8E5-067B-41F1-8D3B-5CB5119611AF}" type="parTrans" cxnId="{2B83D624-AB3A-40B5-9675-590CC258C0FE}">
      <dgm:prSet/>
      <dgm:spPr/>
      <dgm:t>
        <a:bodyPr/>
        <a:lstStyle/>
        <a:p>
          <a:endParaRPr lang="pl-PL"/>
        </a:p>
      </dgm:t>
    </dgm:pt>
    <dgm:pt modelId="{D40045A3-A068-4E06-B64D-AD22631FDB32}" type="sibTrans" cxnId="{2B83D624-AB3A-40B5-9675-590CC258C0FE}">
      <dgm:prSet/>
      <dgm:spPr/>
      <dgm:t>
        <a:bodyPr/>
        <a:lstStyle/>
        <a:p>
          <a:endParaRPr lang="pl-PL"/>
        </a:p>
      </dgm:t>
    </dgm:pt>
    <dgm:pt modelId="{3F7B3A66-EEDA-41E5-A423-D969B27AAE41}" type="pres">
      <dgm:prSet presAssocID="{39620D44-BD18-40A9-B115-0A122C4F24D4}" presName="diagram" presStyleCnt="0">
        <dgm:presLayoutVars>
          <dgm:dir/>
          <dgm:resizeHandles val="exact"/>
        </dgm:presLayoutVars>
      </dgm:prSet>
      <dgm:spPr/>
    </dgm:pt>
    <dgm:pt modelId="{6675C2EF-75EA-4F38-8514-87118D4A7839}" type="pres">
      <dgm:prSet presAssocID="{CBBB77C8-E440-4338-862B-12A3A5CEF3B6}" presName="node" presStyleLbl="node1" presStyleIdx="0" presStyleCnt="4">
        <dgm:presLayoutVars>
          <dgm:bulletEnabled val="1"/>
        </dgm:presLayoutVars>
      </dgm:prSet>
      <dgm:spPr/>
    </dgm:pt>
    <dgm:pt modelId="{4F700491-73EE-4303-A062-C4C6D649C179}" type="pres">
      <dgm:prSet presAssocID="{C5866284-7098-41FD-8C01-2137A47DC2C2}" presName="sibTrans" presStyleCnt="0"/>
      <dgm:spPr/>
    </dgm:pt>
    <dgm:pt modelId="{7225EA43-F073-4CFF-A0BD-37B97F1095F6}" type="pres">
      <dgm:prSet presAssocID="{CBAE0A5F-323E-4325-95F0-868699558EBF}" presName="node" presStyleLbl="node1" presStyleIdx="1" presStyleCnt="4">
        <dgm:presLayoutVars>
          <dgm:bulletEnabled val="1"/>
        </dgm:presLayoutVars>
      </dgm:prSet>
      <dgm:spPr/>
    </dgm:pt>
    <dgm:pt modelId="{4F85B05D-FB86-4F4D-AC37-F9068E7C5803}" type="pres">
      <dgm:prSet presAssocID="{2AD916AF-DB9C-4C3F-93F8-0239FB8FCD63}" presName="sibTrans" presStyleCnt="0"/>
      <dgm:spPr/>
    </dgm:pt>
    <dgm:pt modelId="{839E170C-1CF4-4D6B-929F-6EC689544E8C}" type="pres">
      <dgm:prSet presAssocID="{F9F63002-4060-432D-B61C-490406E6FBBD}" presName="node" presStyleLbl="node1" presStyleIdx="2" presStyleCnt="4">
        <dgm:presLayoutVars>
          <dgm:bulletEnabled val="1"/>
        </dgm:presLayoutVars>
      </dgm:prSet>
      <dgm:spPr/>
    </dgm:pt>
    <dgm:pt modelId="{D6EB75A3-B0FB-4C3D-A6F5-2FA3F0ACA238}" type="pres">
      <dgm:prSet presAssocID="{DAFD3F02-CFA8-4248-93A7-14FA41870854}" presName="sibTrans" presStyleCnt="0"/>
      <dgm:spPr/>
    </dgm:pt>
    <dgm:pt modelId="{5F4D3ED0-5450-46D0-B457-7FDF43D2DDA8}" type="pres">
      <dgm:prSet presAssocID="{FBE80179-DE38-4D8D-B57E-EFA4357FC09C}" presName="node" presStyleLbl="node1" presStyleIdx="3" presStyleCnt="4">
        <dgm:presLayoutVars>
          <dgm:bulletEnabled val="1"/>
        </dgm:presLayoutVars>
      </dgm:prSet>
      <dgm:spPr/>
    </dgm:pt>
  </dgm:ptLst>
  <dgm:cxnLst>
    <dgm:cxn modelId="{03357909-867E-4D03-A803-D27F607111FA}" type="presOf" srcId="{FBE80179-DE38-4D8D-B57E-EFA4357FC09C}" destId="{5F4D3ED0-5450-46D0-B457-7FDF43D2DDA8}" srcOrd="0" destOrd="0" presId="urn:microsoft.com/office/officeart/2005/8/layout/default#2"/>
    <dgm:cxn modelId="{FAA75D1D-E625-4C12-A20D-ECF9965F2489}" type="presOf" srcId="{CBAE0A5F-323E-4325-95F0-868699558EBF}" destId="{7225EA43-F073-4CFF-A0BD-37B97F1095F6}" srcOrd="0" destOrd="0" presId="urn:microsoft.com/office/officeart/2005/8/layout/default#2"/>
    <dgm:cxn modelId="{2B83D624-AB3A-40B5-9675-590CC258C0FE}" srcId="{39620D44-BD18-40A9-B115-0A122C4F24D4}" destId="{FBE80179-DE38-4D8D-B57E-EFA4357FC09C}" srcOrd="3" destOrd="0" parTransId="{5F85D8E5-067B-41F1-8D3B-5CB5119611AF}" sibTransId="{D40045A3-A068-4E06-B64D-AD22631FDB32}"/>
    <dgm:cxn modelId="{F8F66879-8830-4259-B3C5-CCC189CA6671}" srcId="{39620D44-BD18-40A9-B115-0A122C4F24D4}" destId="{CBBB77C8-E440-4338-862B-12A3A5CEF3B6}" srcOrd="0" destOrd="0" parTransId="{F68810BA-5956-485C-ACDF-851D878CBB81}" sibTransId="{C5866284-7098-41FD-8C01-2137A47DC2C2}"/>
    <dgm:cxn modelId="{1504E693-5F46-4643-8F12-B7B226AB862B}" type="presOf" srcId="{CBBB77C8-E440-4338-862B-12A3A5CEF3B6}" destId="{6675C2EF-75EA-4F38-8514-87118D4A7839}" srcOrd="0" destOrd="0" presId="urn:microsoft.com/office/officeart/2005/8/layout/default#2"/>
    <dgm:cxn modelId="{96B636A9-330E-4003-A6CE-C79D068E23AF}" srcId="{39620D44-BD18-40A9-B115-0A122C4F24D4}" destId="{CBAE0A5F-323E-4325-95F0-868699558EBF}" srcOrd="1" destOrd="0" parTransId="{7BE10508-A1A5-4745-B09B-5DFD020B455D}" sibTransId="{2AD916AF-DB9C-4C3F-93F8-0239FB8FCD63}"/>
    <dgm:cxn modelId="{06E339CD-260E-4F1C-A02B-F71733374150}" type="presOf" srcId="{F9F63002-4060-432D-B61C-490406E6FBBD}" destId="{839E170C-1CF4-4D6B-929F-6EC689544E8C}" srcOrd="0" destOrd="0" presId="urn:microsoft.com/office/officeart/2005/8/layout/default#2"/>
    <dgm:cxn modelId="{7C18B6DF-88C8-41A8-B4AE-F85E1B1D5928}" srcId="{39620D44-BD18-40A9-B115-0A122C4F24D4}" destId="{F9F63002-4060-432D-B61C-490406E6FBBD}" srcOrd="2" destOrd="0" parTransId="{B66E3832-DFEC-45D2-8DB4-1778D48C4ECA}" sibTransId="{DAFD3F02-CFA8-4248-93A7-14FA41870854}"/>
    <dgm:cxn modelId="{74DE2DFB-0CAD-485C-8B82-66F6DB6C9B04}" type="presOf" srcId="{39620D44-BD18-40A9-B115-0A122C4F24D4}" destId="{3F7B3A66-EEDA-41E5-A423-D969B27AAE41}" srcOrd="0" destOrd="0" presId="urn:microsoft.com/office/officeart/2005/8/layout/default#2"/>
    <dgm:cxn modelId="{B47663AA-755B-4D0A-8B9E-B48C29990502}" type="presParOf" srcId="{3F7B3A66-EEDA-41E5-A423-D969B27AAE41}" destId="{6675C2EF-75EA-4F38-8514-87118D4A7839}" srcOrd="0" destOrd="0" presId="urn:microsoft.com/office/officeart/2005/8/layout/default#2"/>
    <dgm:cxn modelId="{87473E6A-8AE0-4363-BE45-7267C6EBE258}" type="presParOf" srcId="{3F7B3A66-EEDA-41E5-A423-D969B27AAE41}" destId="{4F700491-73EE-4303-A062-C4C6D649C179}" srcOrd="1" destOrd="0" presId="urn:microsoft.com/office/officeart/2005/8/layout/default#2"/>
    <dgm:cxn modelId="{53092433-A462-46C8-9D5B-B731E9811A9F}" type="presParOf" srcId="{3F7B3A66-EEDA-41E5-A423-D969B27AAE41}" destId="{7225EA43-F073-4CFF-A0BD-37B97F1095F6}" srcOrd="2" destOrd="0" presId="urn:microsoft.com/office/officeart/2005/8/layout/default#2"/>
    <dgm:cxn modelId="{1BBF7090-770D-4B48-9B5F-07D6A4D75571}" type="presParOf" srcId="{3F7B3A66-EEDA-41E5-A423-D969B27AAE41}" destId="{4F85B05D-FB86-4F4D-AC37-F9068E7C5803}" srcOrd="3" destOrd="0" presId="urn:microsoft.com/office/officeart/2005/8/layout/default#2"/>
    <dgm:cxn modelId="{ADD052E8-88A8-413D-A62B-140581ECC153}" type="presParOf" srcId="{3F7B3A66-EEDA-41E5-A423-D969B27AAE41}" destId="{839E170C-1CF4-4D6B-929F-6EC689544E8C}" srcOrd="4" destOrd="0" presId="urn:microsoft.com/office/officeart/2005/8/layout/default#2"/>
    <dgm:cxn modelId="{72E201CE-9C12-45C3-BA5C-60773143D70F}" type="presParOf" srcId="{3F7B3A66-EEDA-41E5-A423-D969B27AAE41}" destId="{D6EB75A3-B0FB-4C3D-A6F5-2FA3F0ACA238}" srcOrd="5" destOrd="0" presId="urn:microsoft.com/office/officeart/2005/8/layout/default#2"/>
    <dgm:cxn modelId="{DBD30894-CDBD-46E2-A3F3-181B4324577E}" type="presParOf" srcId="{3F7B3A66-EEDA-41E5-A423-D969B27AAE41}" destId="{5F4D3ED0-5450-46D0-B457-7FDF43D2DDA8}" srcOrd="6"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3E686C-2BC0-40C3-B351-9653A48334C4}" type="doc">
      <dgm:prSet loTypeId="urn:microsoft.com/office/officeart/2009/3/layout/HorizontalOrganizationChart" loCatId="hierarchy" qsTypeId="urn:microsoft.com/office/officeart/2005/8/quickstyle/simple1" qsCatId="simple" csTypeId="urn:microsoft.com/office/officeart/2005/8/colors/colorful2" csCatId="colorful" phldr="1"/>
      <dgm:spPr/>
      <dgm:t>
        <a:bodyPr/>
        <a:lstStyle/>
        <a:p>
          <a:endParaRPr lang="pl-PL"/>
        </a:p>
      </dgm:t>
    </dgm:pt>
    <dgm:pt modelId="{B8CDA027-8BD4-4327-B8CE-1F6B11983794}">
      <dgm:prSet phldrT="[Text]"/>
      <dgm:spPr/>
      <dgm:t>
        <a:bodyPr/>
        <a:lstStyle/>
        <a:p>
          <a:r>
            <a:rPr lang="pl-PL" dirty="0"/>
            <a:t>POSTANOWIENIA W NIEPROCESIE</a:t>
          </a:r>
        </a:p>
      </dgm:t>
    </dgm:pt>
    <dgm:pt modelId="{6AF7DECB-6B97-4671-B83E-50C26BF60B6F}" type="parTrans" cxnId="{69C343A0-518D-45B6-8900-58FF17D95383}">
      <dgm:prSet/>
      <dgm:spPr/>
      <dgm:t>
        <a:bodyPr/>
        <a:lstStyle/>
        <a:p>
          <a:endParaRPr lang="pl-PL"/>
        </a:p>
      </dgm:t>
    </dgm:pt>
    <dgm:pt modelId="{E6DF173F-3083-49FC-BDFF-F586A7960906}" type="sibTrans" cxnId="{69C343A0-518D-45B6-8900-58FF17D95383}">
      <dgm:prSet/>
      <dgm:spPr/>
      <dgm:t>
        <a:bodyPr/>
        <a:lstStyle/>
        <a:p>
          <a:endParaRPr lang="pl-PL"/>
        </a:p>
      </dgm:t>
    </dgm:pt>
    <dgm:pt modelId="{FF121F2F-0272-493E-8991-FD00C2442849}">
      <dgm:prSet phldrT="[Text]"/>
      <dgm:spPr/>
      <dgm:t>
        <a:bodyPr/>
        <a:lstStyle/>
        <a:p>
          <a:r>
            <a:rPr lang="pl-PL" dirty="0"/>
            <a:t>POSTANOWIENIA CO DO ISTOTY SPRAWY</a:t>
          </a:r>
        </a:p>
      </dgm:t>
    </dgm:pt>
    <dgm:pt modelId="{F76C744C-B9AE-47F9-9BC7-308B0246B856}" type="parTrans" cxnId="{65FDB82F-27DB-439F-BFEF-9D01A0F6FF5F}">
      <dgm:prSet/>
      <dgm:spPr/>
      <dgm:t>
        <a:bodyPr/>
        <a:lstStyle/>
        <a:p>
          <a:endParaRPr lang="pl-PL"/>
        </a:p>
      </dgm:t>
    </dgm:pt>
    <dgm:pt modelId="{0AD516F0-156B-4D9F-9E2B-0A6FA85A9615}" type="sibTrans" cxnId="{65FDB82F-27DB-439F-BFEF-9D01A0F6FF5F}">
      <dgm:prSet/>
      <dgm:spPr/>
      <dgm:t>
        <a:bodyPr/>
        <a:lstStyle/>
        <a:p>
          <a:endParaRPr lang="pl-PL"/>
        </a:p>
      </dgm:t>
    </dgm:pt>
    <dgm:pt modelId="{6CCA2F1A-46DF-4CD7-83A8-A820D0CF18CE}">
      <dgm:prSet phldrT="[Text]"/>
      <dgm:spPr/>
      <dgm:t>
        <a:bodyPr/>
        <a:lstStyle/>
        <a:p>
          <a:r>
            <a:rPr lang="pl-PL" dirty="0"/>
            <a:t>SKUTECZNE PO UPRAWOMOCNIENIU SIĘ- SĄ WYJĄTKI!</a:t>
          </a:r>
        </a:p>
      </dgm:t>
    </dgm:pt>
    <dgm:pt modelId="{396A0725-47A3-40BC-9332-C15884CC4F3C}" type="parTrans" cxnId="{521CCEF2-B20C-492B-90B4-636C18FBB67D}">
      <dgm:prSet/>
      <dgm:spPr/>
      <dgm:t>
        <a:bodyPr/>
        <a:lstStyle/>
        <a:p>
          <a:endParaRPr lang="pl-PL"/>
        </a:p>
      </dgm:t>
    </dgm:pt>
    <dgm:pt modelId="{524F62E6-0DBF-4BBA-97A8-9BB48A4D2E3D}" type="sibTrans" cxnId="{521CCEF2-B20C-492B-90B4-636C18FBB67D}">
      <dgm:prSet/>
      <dgm:spPr/>
      <dgm:t>
        <a:bodyPr/>
        <a:lstStyle/>
        <a:p>
          <a:endParaRPr lang="pl-PL"/>
        </a:p>
      </dgm:t>
    </dgm:pt>
    <dgm:pt modelId="{60870DEE-A7AC-446E-B30D-11405ACA6AB5}">
      <dgm:prSet phldrT="[Text]"/>
      <dgm:spPr/>
      <dgm:t>
        <a:bodyPr/>
        <a:lstStyle/>
        <a:p>
          <a:r>
            <a:rPr lang="pl-PL" dirty="0"/>
            <a:t>WYKONALNE PO UPRAWOMOCNIENIU SIĘ- SĄ WYJĄTKI!</a:t>
          </a:r>
        </a:p>
      </dgm:t>
    </dgm:pt>
    <dgm:pt modelId="{467BD65E-A247-4F13-A479-33DEC8BC4C79}" type="parTrans" cxnId="{2497E8A0-7F3C-4EAE-A655-E49CFA1D4273}">
      <dgm:prSet/>
      <dgm:spPr/>
      <dgm:t>
        <a:bodyPr/>
        <a:lstStyle/>
        <a:p>
          <a:endParaRPr lang="pl-PL"/>
        </a:p>
      </dgm:t>
    </dgm:pt>
    <dgm:pt modelId="{C3723627-EFD0-4FE7-AB24-CEE3D69138B4}" type="sibTrans" cxnId="{2497E8A0-7F3C-4EAE-A655-E49CFA1D4273}">
      <dgm:prSet/>
      <dgm:spPr/>
      <dgm:t>
        <a:bodyPr/>
        <a:lstStyle/>
        <a:p>
          <a:endParaRPr lang="pl-PL"/>
        </a:p>
      </dgm:t>
    </dgm:pt>
    <dgm:pt modelId="{603891BD-90AA-44B2-B067-EC35FCEB3114}">
      <dgm:prSet phldrT="[Text]"/>
      <dgm:spPr/>
      <dgm:t>
        <a:bodyPr/>
        <a:lstStyle/>
        <a:p>
          <a:r>
            <a:rPr lang="pl-PL" dirty="0"/>
            <a:t>POSTANOWIENIA FORMALNE</a:t>
          </a:r>
        </a:p>
      </dgm:t>
    </dgm:pt>
    <dgm:pt modelId="{F794B708-9EE1-4D13-A71F-70DCF13C0AE5}" type="parTrans" cxnId="{807B0811-8B23-48D4-9950-6641F6FDAFB5}">
      <dgm:prSet/>
      <dgm:spPr/>
      <dgm:t>
        <a:bodyPr/>
        <a:lstStyle/>
        <a:p>
          <a:endParaRPr lang="pl-PL"/>
        </a:p>
      </dgm:t>
    </dgm:pt>
    <dgm:pt modelId="{DF9C2A3E-D90D-45E0-AA33-1AA879423B7B}" type="sibTrans" cxnId="{807B0811-8B23-48D4-9950-6641F6FDAFB5}">
      <dgm:prSet/>
      <dgm:spPr/>
      <dgm:t>
        <a:bodyPr/>
        <a:lstStyle/>
        <a:p>
          <a:endParaRPr lang="pl-PL"/>
        </a:p>
      </dgm:t>
    </dgm:pt>
    <dgm:pt modelId="{D520516D-96BB-43B5-863E-2AF5F17F2495}">
      <dgm:prSet phldrT="[Text]"/>
      <dgm:spPr>
        <a:solidFill>
          <a:schemeClr val="accent5"/>
        </a:solidFill>
      </dgm:spPr>
      <dgm:t>
        <a:bodyPr/>
        <a:lstStyle/>
        <a:p>
          <a:r>
            <a:rPr lang="pl-PL" dirty="0"/>
            <a:t>ZASKARŻALNE ZAŻALENIEM</a:t>
          </a:r>
        </a:p>
      </dgm:t>
    </dgm:pt>
    <dgm:pt modelId="{693DB6EE-78D9-4F74-A80B-A274C57D9778}" type="parTrans" cxnId="{F2126F33-D1B9-4E97-A118-AF0DFC3E2CE9}">
      <dgm:prSet/>
      <dgm:spPr/>
      <dgm:t>
        <a:bodyPr/>
        <a:lstStyle/>
        <a:p>
          <a:endParaRPr lang="pl-PL"/>
        </a:p>
      </dgm:t>
    </dgm:pt>
    <dgm:pt modelId="{FEAFE4A9-F812-4DA2-A438-37500273A9C7}" type="sibTrans" cxnId="{F2126F33-D1B9-4E97-A118-AF0DFC3E2CE9}">
      <dgm:prSet/>
      <dgm:spPr/>
      <dgm:t>
        <a:bodyPr/>
        <a:lstStyle/>
        <a:p>
          <a:endParaRPr lang="pl-PL"/>
        </a:p>
      </dgm:t>
    </dgm:pt>
    <dgm:pt modelId="{742265AF-A061-4063-BBDE-442332FE812B}">
      <dgm:prSet/>
      <dgm:spPr/>
      <dgm:t>
        <a:bodyPr/>
        <a:lstStyle/>
        <a:p>
          <a:r>
            <a:rPr lang="pl-PL" dirty="0"/>
            <a:t>NIEUZWGLĘDNIAJĄCE ŻĄDANIA MOŻE ZOSTAĆ ZMIENIONE ZAWSZE WTEDY, GDY ZMIANIE ULEGŁY OKOLICZNOŚCI SPRAWY</a:t>
          </a:r>
        </a:p>
      </dgm:t>
    </dgm:pt>
    <dgm:pt modelId="{937A83B9-F1D5-48BB-8468-2F210D455C31}" type="parTrans" cxnId="{9BDC92CC-AF32-4585-9558-4DE61B1BE186}">
      <dgm:prSet/>
      <dgm:spPr/>
      <dgm:t>
        <a:bodyPr/>
        <a:lstStyle/>
        <a:p>
          <a:endParaRPr lang="pl-PL"/>
        </a:p>
      </dgm:t>
    </dgm:pt>
    <dgm:pt modelId="{DDA5B9B0-E3FB-4D65-9171-3C0EEE8BC1DC}" type="sibTrans" cxnId="{9BDC92CC-AF32-4585-9558-4DE61B1BE186}">
      <dgm:prSet/>
      <dgm:spPr/>
      <dgm:t>
        <a:bodyPr/>
        <a:lstStyle/>
        <a:p>
          <a:endParaRPr lang="pl-PL"/>
        </a:p>
      </dgm:t>
    </dgm:pt>
    <dgm:pt modelId="{C459769B-BBDE-4FB6-9769-EAB2C7A5F4E5}">
      <dgm:prSet/>
      <dgm:spPr/>
      <dgm:t>
        <a:bodyPr/>
        <a:lstStyle/>
        <a:p>
          <a:r>
            <a:rPr lang="pl-PL" dirty="0"/>
            <a:t>UWZLGĘDNIAJĄCE ŻĄDANIE MOGĄ BYĆ ZMIENIONE TYLKO, GDY USTAWA TAK STANOWI</a:t>
          </a:r>
        </a:p>
      </dgm:t>
    </dgm:pt>
    <dgm:pt modelId="{BF9ECD0F-EF09-47AB-B6E9-A49FE5CD0015}" type="parTrans" cxnId="{ED5FA816-97F7-4CFE-8976-CFCD9473AE5F}">
      <dgm:prSet/>
      <dgm:spPr/>
      <dgm:t>
        <a:bodyPr/>
        <a:lstStyle/>
        <a:p>
          <a:endParaRPr lang="pl-PL"/>
        </a:p>
      </dgm:t>
    </dgm:pt>
    <dgm:pt modelId="{122765BE-DACA-4BCB-9CFD-F144CF0FE968}" type="sibTrans" cxnId="{ED5FA816-97F7-4CFE-8976-CFCD9473AE5F}">
      <dgm:prSet/>
      <dgm:spPr/>
      <dgm:t>
        <a:bodyPr/>
        <a:lstStyle/>
        <a:p>
          <a:endParaRPr lang="pl-PL"/>
        </a:p>
      </dgm:t>
    </dgm:pt>
    <dgm:pt modelId="{04734D8E-1827-4305-B321-833B8E02C2C6}" type="pres">
      <dgm:prSet presAssocID="{253E686C-2BC0-40C3-B351-9653A48334C4}" presName="hierChild1" presStyleCnt="0">
        <dgm:presLayoutVars>
          <dgm:orgChart val="1"/>
          <dgm:chPref val="1"/>
          <dgm:dir/>
          <dgm:animOne val="branch"/>
          <dgm:animLvl val="lvl"/>
          <dgm:resizeHandles/>
        </dgm:presLayoutVars>
      </dgm:prSet>
      <dgm:spPr/>
    </dgm:pt>
    <dgm:pt modelId="{045A3BA0-1A29-4248-8DFA-124477FE41C5}" type="pres">
      <dgm:prSet presAssocID="{B8CDA027-8BD4-4327-B8CE-1F6B11983794}" presName="hierRoot1" presStyleCnt="0">
        <dgm:presLayoutVars>
          <dgm:hierBranch val="init"/>
        </dgm:presLayoutVars>
      </dgm:prSet>
      <dgm:spPr/>
    </dgm:pt>
    <dgm:pt modelId="{08400CCE-9F9E-48D5-8C2D-4973B74B41B4}" type="pres">
      <dgm:prSet presAssocID="{B8CDA027-8BD4-4327-B8CE-1F6B11983794}" presName="rootComposite1" presStyleCnt="0"/>
      <dgm:spPr/>
    </dgm:pt>
    <dgm:pt modelId="{E8E9473B-2000-4F6F-BB75-99114BED8465}" type="pres">
      <dgm:prSet presAssocID="{B8CDA027-8BD4-4327-B8CE-1F6B11983794}" presName="rootText1" presStyleLbl="node0" presStyleIdx="0" presStyleCnt="1">
        <dgm:presLayoutVars>
          <dgm:chPref val="3"/>
        </dgm:presLayoutVars>
      </dgm:prSet>
      <dgm:spPr/>
    </dgm:pt>
    <dgm:pt modelId="{67B02000-6483-4E56-9DB2-33567D0B7E81}" type="pres">
      <dgm:prSet presAssocID="{B8CDA027-8BD4-4327-B8CE-1F6B11983794}" presName="rootConnector1" presStyleLbl="node1" presStyleIdx="0" presStyleCnt="0"/>
      <dgm:spPr/>
    </dgm:pt>
    <dgm:pt modelId="{4B9D11CF-3BCC-4CB9-A24D-76737174F0C9}" type="pres">
      <dgm:prSet presAssocID="{B8CDA027-8BD4-4327-B8CE-1F6B11983794}" presName="hierChild2" presStyleCnt="0"/>
      <dgm:spPr/>
    </dgm:pt>
    <dgm:pt modelId="{E4CF077C-6086-4E77-9826-74AFD0E3AD6D}" type="pres">
      <dgm:prSet presAssocID="{F76C744C-B9AE-47F9-9BC7-308B0246B856}" presName="Name64" presStyleLbl="parChTrans1D2" presStyleIdx="0" presStyleCnt="2"/>
      <dgm:spPr/>
    </dgm:pt>
    <dgm:pt modelId="{C6E8430D-B439-4626-9827-FF0FE755514A}" type="pres">
      <dgm:prSet presAssocID="{FF121F2F-0272-493E-8991-FD00C2442849}" presName="hierRoot2" presStyleCnt="0">
        <dgm:presLayoutVars>
          <dgm:hierBranch val="init"/>
        </dgm:presLayoutVars>
      </dgm:prSet>
      <dgm:spPr/>
    </dgm:pt>
    <dgm:pt modelId="{9AD81336-93CD-4CAC-87D5-52345A73FA8F}" type="pres">
      <dgm:prSet presAssocID="{FF121F2F-0272-493E-8991-FD00C2442849}" presName="rootComposite" presStyleCnt="0"/>
      <dgm:spPr/>
    </dgm:pt>
    <dgm:pt modelId="{10EC6BAA-8301-4EE1-9FF8-0A5E5622D2D4}" type="pres">
      <dgm:prSet presAssocID="{FF121F2F-0272-493E-8991-FD00C2442849}" presName="rootText" presStyleLbl="node2" presStyleIdx="0" presStyleCnt="2">
        <dgm:presLayoutVars>
          <dgm:chPref val="3"/>
        </dgm:presLayoutVars>
      </dgm:prSet>
      <dgm:spPr/>
    </dgm:pt>
    <dgm:pt modelId="{F6A82252-0378-4330-A6A2-B8D7C4507902}" type="pres">
      <dgm:prSet presAssocID="{FF121F2F-0272-493E-8991-FD00C2442849}" presName="rootConnector" presStyleLbl="node2" presStyleIdx="0" presStyleCnt="2"/>
      <dgm:spPr/>
    </dgm:pt>
    <dgm:pt modelId="{8F995382-10E9-4D56-810C-129E8CACE40D}" type="pres">
      <dgm:prSet presAssocID="{FF121F2F-0272-493E-8991-FD00C2442849}" presName="hierChild4" presStyleCnt="0"/>
      <dgm:spPr/>
    </dgm:pt>
    <dgm:pt modelId="{CF704F6F-B8DC-4A4A-9776-1BABDD164048}" type="pres">
      <dgm:prSet presAssocID="{396A0725-47A3-40BC-9332-C15884CC4F3C}" presName="Name64" presStyleLbl="parChTrans1D3" presStyleIdx="0" presStyleCnt="5"/>
      <dgm:spPr/>
    </dgm:pt>
    <dgm:pt modelId="{C82B7711-AD98-4D7C-8F7D-96B05DE8825A}" type="pres">
      <dgm:prSet presAssocID="{6CCA2F1A-46DF-4CD7-83A8-A820D0CF18CE}" presName="hierRoot2" presStyleCnt="0">
        <dgm:presLayoutVars>
          <dgm:hierBranch val="init"/>
        </dgm:presLayoutVars>
      </dgm:prSet>
      <dgm:spPr/>
    </dgm:pt>
    <dgm:pt modelId="{51D7B73A-D7B0-4E91-97CE-17158233BF73}" type="pres">
      <dgm:prSet presAssocID="{6CCA2F1A-46DF-4CD7-83A8-A820D0CF18CE}" presName="rootComposite" presStyleCnt="0"/>
      <dgm:spPr/>
    </dgm:pt>
    <dgm:pt modelId="{E5FAF069-609F-49D6-99D4-F7A4962DF713}" type="pres">
      <dgm:prSet presAssocID="{6CCA2F1A-46DF-4CD7-83A8-A820D0CF18CE}" presName="rootText" presStyleLbl="node3" presStyleIdx="0" presStyleCnt="5">
        <dgm:presLayoutVars>
          <dgm:chPref val="3"/>
        </dgm:presLayoutVars>
      </dgm:prSet>
      <dgm:spPr/>
    </dgm:pt>
    <dgm:pt modelId="{D2D2104F-716B-4016-A2D5-0D2BB3F1BCA0}" type="pres">
      <dgm:prSet presAssocID="{6CCA2F1A-46DF-4CD7-83A8-A820D0CF18CE}" presName="rootConnector" presStyleLbl="node3" presStyleIdx="0" presStyleCnt="5"/>
      <dgm:spPr/>
    </dgm:pt>
    <dgm:pt modelId="{0269A23D-BFC1-436B-9E13-2F31792E8E47}" type="pres">
      <dgm:prSet presAssocID="{6CCA2F1A-46DF-4CD7-83A8-A820D0CF18CE}" presName="hierChild4" presStyleCnt="0"/>
      <dgm:spPr/>
    </dgm:pt>
    <dgm:pt modelId="{75CF780F-529F-40F1-B375-56B152AFC2B5}" type="pres">
      <dgm:prSet presAssocID="{6CCA2F1A-46DF-4CD7-83A8-A820D0CF18CE}" presName="hierChild5" presStyleCnt="0"/>
      <dgm:spPr/>
    </dgm:pt>
    <dgm:pt modelId="{206D9955-8066-4BE6-A3DF-EA5DDEBD1E3C}" type="pres">
      <dgm:prSet presAssocID="{467BD65E-A247-4F13-A479-33DEC8BC4C79}" presName="Name64" presStyleLbl="parChTrans1D3" presStyleIdx="1" presStyleCnt="5"/>
      <dgm:spPr/>
    </dgm:pt>
    <dgm:pt modelId="{71691808-FBFF-432B-8287-BD09E46EC6D5}" type="pres">
      <dgm:prSet presAssocID="{60870DEE-A7AC-446E-B30D-11405ACA6AB5}" presName="hierRoot2" presStyleCnt="0">
        <dgm:presLayoutVars>
          <dgm:hierBranch val="init"/>
        </dgm:presLayoutVars>
      </dgm:prSet>
      <dgm:spPr/>
    </dgm:pt>
    <dgm:pt modelId="{F4971309-9842-49B2-8ED2-3DB895ACB5CB}" type="pres">
      <dgm:prSet presAssocID="{60870DEE-A7AC-446E-B30D-11405ACA6AB5}" presName="rootComposite" presStyleCnt="0"/>
      <dgm:spPr/>
    </dgm:pt>
    <dgm:pt modelId="{6C96C1D2-8B5C-46F8-979D-76CD1A919F19}" type="pres">
      <dgm:prSet presAssocID="{60870DEE-A7AC-446E-B30D-11405ACA6AB5}" presName="rootText" presStyleLbl="node3" presStyleIdx="1" presStyleCnt="5">
        <dgm:presLayoutVars>
          <dgm:chPref val="3"/>
        </dgm:presLayoutVars>
      </dgm:prSet>
      <dgm:spPr/>
    </dgm:pt>
    <dgm:pt modelId="{7A81AECE-0F48-4B8A-BE84-D2C1D796160F}" type="pres">
      <dgm:prSet presAssocID="{60870DEE-A7AC-446E-B30D-11405ACA6AB5}" presName="rootConnector" presStyleLbl="node3" presStyleIdx="1" presStyleCnt="5"/>
      <dgm:spPr/>
    </dgm:pt>
    <dgm:pt modelId="{2A7EEE12-D9B6-4263-84B4-1801BFCDDC2B}" type="pres">
      <dgm:prSet presAssocID="{60870DEE-A7AC-446E-B30D-11405ACA6AB5}" presName="hierChild4" presStyleCnt="0"/>
      <dgm:spPr/>
    </dgm:pt>
    <dgm:pt modelId="{24753D2B-9EAC-422C-902F-6CBF33911372}" type="pres">
      <dgm:prSet presAssocID="{60870DEE-A7AC-446E-B30D-11405ACA6AB5}" presName="hierChild5" presStyleCnt="0"/>
      <dgm:spPr/>
    </dgm:pt>
    <dgm:pt modelId="{B73B3BBB-20AC-4519-BBF0-865540CA23F8}" type="pres">
      <dgm:prSet presAssocID="{937A83B9-F1D5-48BB-8468-2F210D455C31}" presName="Name64" presStyleLbl="parChTrans1D3" presStyleIdx="2" presStyleCnt="5"/>
      <dgm:spPr/>
    </dgm:pt>
    <dgm:pt modelId="{BC180CAD-B5FE-429A-84F9-C4B36C1041C6}" type="pres">
      <dgm:prSet presAssocID="{742265AF-A061-4063-BBDE-442332FE812B}" presName="hierRoot2" presStyleCnt="0">
        <dgm:presLayoutVars>
          <dgm:hierBranch val="init"/>
        </dgm:presLayoutVars>
      </dgm:prSet>
      <dgm:spPr/>
    </dgm:pt>
    <dgm:pt modelId="{63FE3E6F-5EE4-401E-8393-C78C723E0090}" type="pres">
      <dgm:prSet presAssocID="{742265AF-A061-4063-BBDE-442332FE812B}" presName="rootComposite" presStyleCnt="0"/>
      <dgm:spPr/>
    </dgm:pt>
    <dgm:pt modelId="{5393BFB2-2506-4EBC-85BD-1E0BEF92F76D}" type="pres">
      <dgm:prSet presAssocID="{742265AF-A061-4063-BBDE-442332FE812B}" presName="rootText" presStyleLbl="node3" presStyleIdx="2" presStyleCnt="5">
        <dgm:presLayoutVars>
          <dgm:chPref val="3"/>
        </dgm:presLayoutVars>
      </dgm:prSet>
      <dgm:spPr/>
    </dgm:pt>
    <dgm:pt modelId="{584CAE0C-E063-43B9-ADD3-6CAC873BA211}" type="pres">
      <dgm:prSet presAssocID="{742265AF-A061-4063-BBDE-442332FE812B}" presName="rootConnector" presStyleLbl="node3" presStyleIdx="2" presStyleCnt="5"/>
      <dgm:spPr/>
    </dgm:pt>
    <dgm:pt modelId="{1DD1E0AD-95AC-42B8-AEF5-173252A0DA6F}" type="pres">
      <dgm:prSet presAssocID="{742265AF-A061-4063-BBDE-442332FE812B}" presName="hierChild4" presStyleCnt="0"/>
      <dgm:spPr/>
    </dgm:pt>
    <dgm:pt modelId="{3343F0CA-61A0-4027-800E-769779FBF206}" type="pres">
      <dgm:prSet presAssocID="{742265AF-A061-4063-BBDE-442332FE812B}" presName="hierChild5" presStyleCnt="0"/>
      <dgm:spPr/>
    </dgm:pt>
    <dgm:pt modelId="{79C881BF-ACFF-4B83-A7DB-67004A43AD15}" type="pres">
      <dgm:prSet presAssocID="{BF9ECD0F-EF09-47AB-B6E9-A49FE5CD0015}" presName="Name64" presStyleLbl="parChTrans1D3" presStyleIdx="3" presStyleCnt="5"/>
      <dgm:spPr/>
    </dgm:pt>
    <dgm:pt modelId="{318277BA-9023-43A9-AF4C-830687469B72}" type="pres">
      <dgm:prSet presAssocID="{C459769B-BBDE-4FB6-9769-EAB2C7A5F4E5}" presName="hierRoot2" presStyleCnt="0">
        <dgm:presLayoutVars>
          <dgm:hierBranch val="init"/>
        </dgm:presLayoutVars>
      </dgm:prSet>
      <dgm:spPr/>
    </dgm:pt>
    <dgm:pt modelId="{3CB0DAE3-0993-4230-810F-6535214A0E8A}" type="pres">
      <dgm:prSet presAssocID="{C459769B-BBDE-4FB6-9769-EAB2C7A5F4E5}" presName="rootComposite" presStyleCnt="0"/>
      <dgm:spPr/>
    </dgm:pt>
    <dgm:pt modelId="{B52B8186-D2C2-461D-BE11-5C2D1FC23B94}" type="pres">
      <dgm:prSet presAssocID="{C459769B-BBDE-4FB6-9769-EAB2C7A5F4E5}" presName="rootText" presStyleLbl="node3" presStyleIdx="3" presStyleCnt="5">
        <dgm:presLayoutVars>
          <dgm:chPref val="3"/>
        </dgm:presLayoutVars>
      </dgm:prSet>
      <dgm:spPr/>
    </dgm:pt>
    <dgm:pt modelId="{00B05440-AFE6-4CEC-BA31-BF9D7C740D96}" type="pres">
      <dgm:prSet presAssocID="{C459769B-BBDE-4FB6-9769-EAB2C7A5F4E5}" presName="rootConnector" presStyleLbl="node3" presStyleIdx="3" presStyleCnt="5"/>
      <dgm:spPr/>
    </dgm:pt>
    <dgm:pt modelId="{24B0D514-B899-428F-8871-3DF86C79CBE5}" type="pres">
      <dgm:prSet presAssocID="{C459769B-BBDE-4FB6-9769-EAB2C7A5F4E5}" presName="hierChild4" presStyleCnt="0"/>
      <dgm:spPr/>
    </dgm:pt>
    <dgm:pt modelId="{0BE96EF5-F933-415E-A31A-60A5D98808FA}" type="pres">
      <dgm:prSet presAssocID="{C459769B-BBDE-4FB6-9769-EAB2C7A5F4E5}" presName="hierChild5" presStyleCnt="0"/>
      <dgm:spPr/>
    </dgm:pt>
    <dgm:pt modelId="{10B0343E-AB3A-4D64-B18D-F1CCA806E0B0}" type="pres">
      <dgm:prSet presAssocID="{FF121F2F-0272-493E-8991-FD00C2442849}" presName="hierChild5" presStyleCnt="0"/>
      <dgm:spPr/>
    </dgm:pt>
    <dgm:pt modelId="{5CB7A12A-118F-43B7-858E-4649C3DFE066}" type="pres">
      <dgm:prSet presAssocID="{F794B708-9EE1-4D13-A71F-70DCF13C0AE5}" presName="Name64" presStyleLbl="parChTrans1D2" presStyleIdx="1" presStyleCnt="2"/>
      <dgm:spPr/>
    </dgm:pt>
    <dgm:pt modelId="{98802D1A-0917-4B4C-8654-CB85384C8D4D}" type="pres">
      <dgm:prSet presAssocID="{603891BD-90AA-44B2-B067-EC35FCEB3114}" presName="hierRoot2" presStyleCnt="0">
        <dgm:presLayoutVars>
          <dgm:hierBranch val="init"/>
        </dgm:presLayoutVars>
      </dgm:prSet>
      <dgm:spPr/>
    </dgm:pt>
    <dgm:pt modelId="{A676D179-5474-4FBE-AFFB-0EF7F17A7ED0}" type="pres">
      <dgm:prSet presAssocID="{603891BD-90AA-44B2-B067-EC35FCEB3114}" presName="rootComposite" presStyleCnt="0"/>
      <dgm:spPr/>
    </dgm:pt>
    <dgm:pt modelId="{00A1CAFD-FEDF-411D-B504-BCEE6213D8E1}" type="pres">
      <dgm:prSet presAssocID="{603891BD-90AA-44B2-B067-EC35FCEB3114}" presName="rootText" presStyleLbl="node2" presStyleIdx="1" presStyleCnt="2">
        <dgm:presLayoutVars>
          <dgm:chPref val="3"/>
        </dgm:presLayoutVars>
      </dgm:prSet>
      <dgm:spPr/>
    </dgm:pt>
    <dgm:pt modelId="{91A46409-647E-4DE9-B258-AB65ECAEAE38}" type="pres">
      <dgm:prSet presAssocID="{603891BD-90AA-44B2-B067-EC35FCEB3114}" presName="rootConnector" presStyleLbl="node2" presStyleIdx="1" presStyleCnt="2"/>
      <dgm:spPr/>
    </dgm:pt>
    <dgm:pt modelId="{4D53225C-F890-4D3E-BA2B-95E9F1EFE324}" type="pres">
      <dgm:prSet presAssocID="{603891BD-90AA-44B2-B067-EC35FCEB3114}" presName="hierChild4" presStyleCnt="0"/>
      <dgm:spPr/>
    </dgm:pt>
    <dgm:pt modelId="{002311FA-EF2C-4863-B36B-14383849927F}" type="pres">
      <dgm:prSet presAssocID="{693DB6EE-78D9-4F74-A80B-A274C57D9778}" presName="Name64" presStyleLbl="parChTrans1D3" presStyleIdx="4" presStyleCnt="5"/>
      <dgm:spPr/>
    </dgm:pt>
    <dgm:pt modelId="{15496FCB-0A6B-46C3-952C-83A7E1DDB87E}" type="pres">
      <dgm:prSet presAssocID="{D520516D-96BB-43B5-863E-2AF5F17F2495}" presName="hierRoot2" presStyleCnt="0">
        <dgm:presLayoutVars>
          <dgm:hierBranch val="init"/>
        </dgm:presLayoutVars>
      </dgm:prSet>
      <dgm:spPr/>
    </dgm:pt>
    <dgm:pt modelId="{4F0193EA-7FA4-4D0F-AEA4-B8CFD15DBCB5}" type="pres">
      <dgm:prSet presAssocID="{D520516D-96BB-43B5-863E-2AF5F17F2495}" presName="rootComposite" presStyleCnt="0"/>
      <dgm:spPr/>
    </dgm:pt>
    <dgm:pt modelId="{E17BDDDE-D3DC-4EF9-A9B9-A187BA08669A}" type="pres">
      <dgm:prSet presAssocID="{D520516D-96BB-43B5-863E-2AF5F17F2495}" presName="rootText" presStyleLbl="node3" presStyleIdx="4" presStyleCnt="5">
        <dgm:presLayoutVars>
          <dgm:chPref val="3"/>
        </dgm:presLayoutVars>
      </dgm:prSet>
      <dgm:spPr/>
    </dgm:pt>
    <dgm:pt modelId="{5B763CEB-2B81-4354-8171-E52473FDC128}" type="pres">
      <dgm:prSet presAssocID="{D520516D-96BB-43B5-863E-2AF5F17F2495}" presName="rootConnector" presStyleLbl="node3" presStyleIdx="4" presStyleCnt="5"/>
      <dgm:spPr/>
    </dgm:pt>
    <dgm:pt modelId="{139B7FAE-9D47-4399-95C9-826F7C9B6D7B}" type="pres">
      <dgm:prSet presAssocID="{D520516D-96BB-43B5-863E-2AF5F17F2495}" presName="hierChild4" presStyleCnt="0"/>
      <dgm:spPr/>
    </dgm:pt>
    <dgm:pt modelId="{E6292242-CB45-4950-9D0C-275B56A1F82F}" type="pres">
      <dgm:prSet presAssocID="{D520516D-96BB-43B5-863E-2AF5F17F2495}" presName="hierChild5" presStyleCnt="0"/>
      <dgm:spPr/>
    </dgm:pt>
    <dgm:pt modelId="{746673A5-15CE-459E-821A-7D792B7E5FD2}" type="pres">
      <dgm:prSet presAssocID="{603891BD-90AA-44B2-B067-EC35FCEB3114}" presName="hierChild5" presStyleCnt="0"/>
      <dgm:spPr/>
    </dgm:pt>
    <dgm:pt modelId="{18A11B21-0216-4E44-BCED-2D165E30D200}" type="pres">
      <dgm:prSet presAssocID="{B8CDA027-8BD4-4327-B8CE-1F6B11983794}" presName="hierChild3" presStyleCnt="0"/>
      <dgm:spPr/>
    </dgm:pt>
  </dgm:ptLst>
  <dgm:cxnLst>
    <dgm:cxn modelId="{807B0811-8B23-48D4-9950-6641F6FDAFB5}" srcId="{B8CDA027-8BD4-4327-B8CE-1F6B11983794}" destId="{603891BD-90AA-44B2-B067-EC35FCEB3114}" srcOrd="1" destOrd="0" parTransId="{F794B708-9EE1-4D13-A71F-70DCF13C0AE5}" sibTransId="{DF9C2A3E-D90D-45E0-AA33-1AA879423B7B}"/>
    <dgm:cxn modelId="{ED5FA816-97F7-4CFE-8976-CFCD9473AE5F}" srcId="{FF121F2F-0272-493E-8991-FD00C2442849}" destId="{C459769B-BBDE-4FB6-9769-EAB2C7A5F4E5}" srcOrd="3" destOrd="0" parTransId="{BF9ECD0F-EF09-47AB-B6E9-A49FE5CD0015}" sibTransId="{122765BE-DACA-4BCB-9CFD-F144CF0FE968}"/>
    <dgm:cxn modelId="{1F6AA119-16FA-4EAA-9F63-28B8063F5E02}" type="presOf" srcId="{60870DEE-A7AC-446E-B30D-11405ACA6AB5}" destId="{7A81AECE-0F48-4B8A-BE84-D2C1D796160F}" srcOrd="1" destOrd="0" presId="urn:microsoft.com/office/officeart/2009/3/layout/HorizontalOrganizationChart"/>
    <dgm:cxn modelId="{7721AC19-46C9-4E36-9FAC-7B0C5506911B}" type="presOf" srcId="{6CCA2F1A-46DF-4CD7-83A8-A820D0CF18CE}" destId="{E5FAF069-609F-49D6-99D4-F7A4962DF713}" srcOrd="0" destOrd="0" presId="urn:microsoft.com/office/officeart/2009/3/layout/HorizontalOrganizationChart"/>
    <dgm:cxn modelId="{CA49E01F-1085-4070-9F93-15FA25A254D0}" type="presOf" srcId="{FF121F2F-0272-493E-8991-FD00C2442849}" destId="{10EC6BAA-8301-4EE1-9FF8-0A5E5622D2D4}" srcOrd="0" destOrd="0" presId="urn:microsoft.com/office/officeart/2009/3/layout/HorizontalOrganizationChart"/>
    <dgm:cxn modelId="{CA8F792B-742E-4B8F-AC1C-506D7989236A}" type="presOf" srcId="{C459769B-BBDE-4FB6-9769-EAB2C7A5F4E5}" destId="{00B05440-AFE6-4CEC-BA31-BF9D7C740D96}" srcOrd="1" destOrd="0" presId="urn:microsoft.com/office/officeart/2009/3/layout/HorizontalOrganizationChart"/>
    <dgm:cxn modelId="{65FDB82F-27DB-439F-BFEF-9D01A0F6FF5F}" srcId="{B8CDA027-8BD4-4327-B8CE-1F6B11983794}" destId="{FF121F2F-0272-493E-8991-FD00C2442849}" srcOrd="0" destOrd="0" parTransId="{F76C744C-B9AE-47F9-9BC7-308B0246B856}" sibTransId="{0AD516F0-156B-4D9F-9E2B-0A6FA85A9615}"/>
    <dgm:cxn modelId="{F2126F33-D1B9-4E97-A118-AF0DFC3E2CE9}" srcId="{603891BD-90AA-44B2-B067-EC35FCEB3114}" destId="{D520516D-96BB-43B5-863E-2AF5F17F2495}" srcOrd="0" destOrd="0" parTransId="{693DB6EE-78D9-4F74-A80B-A274C57D9778}" sibTransId="{FEAFE4A9-F812-4DA2-A438-37500273A9C7}"/>
    <dgm:cxn modelId="{0F87A237-D276-4D10-8FB5-89B2CFD0715B}" type="presOf" srcId="{D520516D-96BB-43B5-863E-2AF5F17F2495}" destId="{E17BDDDE-D3DC-4EF9-A9B9-A187BA08669A}" srcOrd="0" destOrd="0" presId="urn:microsoft.com/office/officeart/2009/3/layout/HorizontalOrganizationChart"/>
    <dgm:cxn modelId="{C33D7E47-DB4E-455E-B8B2-A243397A1625}" type="presOf" srcId="{937A83B9-F1D5-48BB-8468-2F210D455C31}" destId="{B73B3BBB-20AC-4519-BBF0-865540CA23F8}" srcOrd="0" destOrd="0" presId="urn:microsoft.com/office/officeart/2009/3/layout/HorizontalOrganizationChart"/>
    <dgm:cxn modelId="{9A64F06C-B826-4716-98A3-AF742F04478C}" type="presOf" srcId="{742265AF-A061-4063-BBDE-442332FE812B}" destId="{5393BFB2-2506-4EBC-85BD-1E0BEF92F76D}" srcOrd="0" destOrd="0" presId="urn:microsoft.com/office/officeart/2009/3/layout/HorizontalOrganizationChart"/>
    <dgm:cxn modelId="{3A976E53-E047-42D6-A142-42B2E8B9C6D7}" type="presOf" srcId="{BF9ECD0F-EF09-47AB-B6E9-A49FE5CD0015}" destId="{79C881BF-ACFF-4B83-A7DB-67004A43AD15}" srcOrd="0" destOrd="0" presId="urn:microsoft.com/office/officeart/2009/3/layout/HorizontalOrganizationChart"/>
    <dgm:cxn modelId="{CA119974-5FF4-47AC-BE75-1699D6B25FF1}" type="presOf" srcId="{F76C744C-B9AE-47F9-9BC7-308B0246B856}" destId="{E4CF077C-6086-4E77-9826-74AFD0E3AD6D}" srcOrd="0" destOrd="0" presId="urn:microsoft.com/office/officeart/2009/3/layout/HorizontalOrganizationChart"/>
    <dgm:cxn modelId="{DE2B63A0-F2C8-4A65-AAB0-981E8B788A07}" type="presOf" srcId="{603891BD-90AA-44B2-B067-EC35FCEB3114}" destId="{91A46409-647E-4DE9-B258-AB65ECAEAE38}" srcOrd="1" destOrd="0" presId="urn:microsoft.com/office/officeart/2009/3/layout/HorizontalOrganizationChart"/>
    <dgm:cxn modelId="{69C343A0-518D-45B6-8900-58FF17D95383}" srcId="{253E686C-2BC0-40C3-B351-9653A48334C4}" destId="{B8CDA027-8BD4-4327-B8CE-1F6B11983794}" srcOrd="0" destOrd="0" parTransId="{6AF7DECB-6B97-4671-B83E-50C26BF60B6F}" sibTransId="{E6DF173F-3083-49FC-BDFF-F586A7960906}"/>
    <dgm:cxn modelId="{2497E8A0-7F3C-4EAE-A655-E49CFA1D4273}" srcId="{FF121F2F-0272-493E-8991-FD00C2442849}" destId="{60870DEE-A7AC-446E-B30D-11405ACA6AB5}" srcOrd="1" destOrd="0" parTransId="{467BD65E-A247-4F13-A479-33DEC8BC4C79}" sibTransId="{C3723627-EFD0-4FE7-AB24-CEE3D69138B4}"/>
    <dgm:cxn modelId="{6B54D6A4-F69E-450D-9597-0D6AE26CEB2B}" type="presOf" srcId="{467BD65E-A247-4F13-A479-33DEC8BC4C79}" destId="{206D9955-8066-4BE6-A3DF-EA5DDEBD1E3C}" srcOrd="0" destOrd="0" presId="urn:microsoft.com/office/officeart/2009/3/layout/HorizontalOrganizationChart"/>
    <dgm:cxn modelId="{7C9C76A5-6300-4D17-8084-DAB23109C2C1}" type="presOf" srcId="{253E686C-2BC0-40C3-B351-9653A48334C4}" destId="{04734D8E-1827-4305-B321-833B8E02C2C6}" srcOrd="0" destOrd="0" presId="urn:microsoft.com/office/officeart/2009/3/layout/HorizontalOrganizationChart"/>
    <dgm:cxn modelId="{AF46CDB4-A668-480F-9BB7-B04FC942B6EB}" type="presOf" srcId="{60870DEE-A7AC-446E-B30D-11405ACA6AB5}" destId="{6C96C1D2-8B5C-46F8-979D-76CD1A919F19}" srcOrd="0" destOrd="0" presId="urn:microsoft.com/office/officeart/2009/3/layout/HorizontalOrganizationChart"/>
    <dgm:cxn modelId="{D8E5F3B9-E965-407E-B7AE-EC8313C680A2}" type="presOf" srcId="{396A0725-47A3-40BC-9332-C15884CC4F3C}" destId="{CF704F6F-B8DC-4A4A-9776-1BABDD164048}" srcOrd="0" destOrd="0" presId="urn:microsoft.com/office/officeart/2009/3/layout/HorizontalOrganizationChart"/>
    <dgm:cxn modelId="{9379CBBE-CD19-4D5D-9A1A-B5BC6F4F9D2A}" type="presOf" srcId="{603891BD-90AA-44B2-B067-EC35FCEB3114}" destId="{00A1CAFD-FEDF-411D-B504-BCEE6213D8E1}" srcOrd="0" destOrd="0" presId="urn:microsoft.com/office/officeart/2009/3/layout/HorizontalOrganizationChart"/>
    <dgm:cxn modelId="{26DED7BF-03CC-4B28-AF2C-4C13B6D879A6}" type="presOf" srcId="{6CCA2F1A-46DF-4CD7-83A8-A820D0CF18CE}" destId="{D2D2104F-716B-4016-A2D5-0D2BB3F1BCA0}" srcOrd="1" destOrd="0" presId="urn:microsoft.com/office/officeart/2009/3/layout/HorizontalOrganizationChart"/>
    <dgm:cxn modelId="{809636C2-0D5E-42C8-8B49-38B4B5BFD1A6}" type="presOf" srcId="{693DB6EE-78D9-4F74-A80B-A274C57D9778}" destId="{002311FA-EF2C-4863-B36B-14383849927F}" srcOrd="0" destOrd="0" presId="urn:microsoft.com/office/officeart/2009/3/layout/HorizontalOrganizationChart"/>
    <dgm:cxn modelId="{9BDC92CC-AF32-4585-9558-4DE61B1BE186}" srcId="{FF121F2F-0272-493E-8991-FD00C2442849}" destId="{742265AF-A061-4063-BBDE-442332FE812B}" srcOrd="2" destOrd="0" parTransId="{937A83B9-F1D5-48BB-8468-2F210D455C31}" sibTransId="{DDA5B9B0-E3FB-4D65-9171-3C0EEE8BC1DC}"/>
    <dgm:cxn modelId="{E77A78CF-B686-4D60-946B-D7BDC5C7697A}" type="presOf" srcId="{C459769B-BBDE-4FB6-9769-EAB2C7A5F4E5}" destId="{B52B8186-D2C2-461D-BE11-5C2D1FC23B94}" srcOrd="0" destOrd="0" presId="urn:microsoft.com/office/officeart/2009/3/layout/HorizontalOrganizationChart"/>
    <dgm:cxn modelId="{3066CAD3-5F8D-42C1-A63E-7666808303C2}" type="presOf" srcId="{B8CDA027-8BD4-4327-B8CE-1F6B11983794}" destId="{67B02000-6483-4E56-9DB2-33567D0B7E81}" srcOrd="1" destOrd="0" presId="urn:microsoft.com/office/officeart/2009/3/layout/HorizontalOrganizationChart"/>
    <dgm:cxn modelId="{9E1ADBDD-5BC4-4486-87F7-ECE3893983B1}" type="presOf" srcId="{FF121F2F-0272-493E-8991-FD00C2442849}" destId="{F6A82252-0378-4330-A6A2-B8D7C4507902}" srcOrd="1" destOrd="0" presId="urn:microsoft.com/office/officeart/2009/3/layout/HorizontalOrganizationChart"/>
    <dgm:cxn modelId="{2A2C43EC-830B-4D90-A4EC-C836BF57203B}" type="presOf" srcId="{B8CDA027-8BD4-4327-B8CE-1F6B11983794}" destId="{E8E9473B-2000-4F6F-BB75-99114BED8465}" srcOrd="0" destOrd="0" presId="urn:microsoft.com/office/officeart/2009/3/layout/HorizontalOrganizationChart"/>
    <dgm:cxn modelId="{521CCEF2-B20C-492B-90B4-636C18FBB67D}" srcId="{FF121F2F-0272-493E-8991-FD00C2442849}" destId="{6CCA2F1A-46DF-4CD7-83A8-A820D0CF18CE}" srcOrd="0" destOrd="0" parTransId="{396A0725-47A3-40BC-9332-C15884CC4F3C}" sibTransId="{524F62E6-0DBF-4BBA-97A8-9BB48A4D2E3D}"/>
    <dgm:cxn modelId="{6287A7F6-3400-48FB-BC5B-399153CAF1F6}" type="presOf" srcId="{742265AF-A061-4063-BBDE-442332FE812B}" destId="{584CAE0C-E063-43B9-ADD3-6CAC873BA211}" srcOrd="1" destOrd="0" presId="urn:microsoft.com/office/officeart/2009/3/layout/HorizontalOrganizationChart"/>
    <dgm:cxn modelId="{057DF8FA-7314-4ACC-9E66-C1444C7F0695}" type="presOf" srcId="{D520516D-96BB-43B5-863E-2AF5F17F2495}" destId="{5B763CEB-2B81-4354-8171-E52473FDC128}" srcOrd="1" destOrd="0" presId="urn:microsoft.com/office/officeart/2009/3/layout/HorizontalOrganizationChart"/>
    <dgm:cxn modelId="{A941A4FB-2509-42F9-9C97-C9ABBEA95245}" type="presOf" srcId="{F794B708-9EE1-4D13-A71F-70DCF13C0AE5}" destId="{5CB7A12A-118F-43B7-858E-4649C3DFE066}" srcOrd="0" destOrd="0" presId="urn:microsoft.com/office/officeart/2009/3/layout/HorizontalOrganizationChart"/>
    <dgm:cxn modelId="{EB12255E-AAAB-48D2-A3A4-393061696DBE}" type="presParOf" srcId="{04734D8E-1827-4305-B321-833B8E02C2C6}" destId="{045A3BA0-1A29-4248-8DFA-124477FE41C5}" srcOrd="0" destOrd="0" presId="urn:microsoft.com/office/officeart/2009/3/layout/HorizontalOrganizationChart"/>
    <dgm:cxn modelId="{B17FB0DD-DD4C-4793-BBB2-894DAAA86331}" type="presParOf" srcId="{045A3BA0-1A29-4248-8DFA-124477FE41C5}" destId="{08400CCE-9F9E-48D5-8C2D-4973B74B41B4}" srcOrd="0" destOrd="0" presId="urn:microsoft.com/office/officeart/2009/3/layout/HorizontalOrganizationChart"/>
    <dgm:cxn modelId="{3B6EB064-72A3-4C12-A04F-27076D98D4F4}" type="presParOf" srcId="{08400CCE-9F9E-48D5-8C2D-4973B74B41B4}" destId="{E8E9473B-2000-4F6F-BB75-99114BED8465}" srcOrd="0" destOrd="0" presId="urn:microsoft.com/office/officeart/2009/3/layout/HorizontalOrganizationChart"/>
    <dgm:cxn modelId="{EB5D3265-32F0-4749-B24C-8CC0FFBDF749}" type="presParOf" srcId="{08400CCE-9F9E-48D5-8C2D-4973B74B41B4}" destId="{67B02000-6483-4E56-9DB2-33567D0B7E81}" srcOrd="1" destOrd="0" presId="urn:microsoft.com/office/officeart/2009/3/layout/HorizontalOrganizationChart"/>
    <dgm:cxn modelId="{0DB893EE-322A-4759-B674-6C0EB7A5EC30}" type="presParOf" srcId="{045A3BA0-1A29-4248-8DFA-124477FE41C5}" destId="{4B9D11CF-3BCC-4CB9-A24D-76737174F0C9}" srcOrd="1" destOrd="0" presId="urn:microsoft.com/office/officeart/2009/3/layout/HorizontalOrganizationChart"/>
    <dgm:cxn modelId="{78B46DEB-3623-4651-BEF7-17DE11E4BD48}" type="presParOf" srcId="{4B9D11CF-3BCC-4CB9-A24D-76737174F0C9}" destId="{E4CF077C-6086-4E77-9826-74AFD0E3AD6D}" srcOrd="0" destOrd="0" presId="urn:microsoft.com/office/officeart/2009/3/layout/HorizontalOrganizationChart"/>
    <dgm:cxn modelId="{92C703A2-ACAD-4520-AF9E-CAA98F13CF6D}" type="presParOf" srcId="{4B9D11CF-3BCC-4CB9-A24D-76737174F0C9}" destId="{C6E8430D-B439-4626-9827-FF0FE755514A}" srcOrd="1" destOrd="0" presId="urn:microsoft.com/office/officeart/2009/3/layout/HorizontalOrganizationChart"/>
    <dgm:cxn modelId="{D8169C7B-73FD-4DA6-8D20-4D11EADD0091}" type="presParOf" srcId="{C6E8430D-B439-4626-9827-FF0FE755514A}" destId="{9AD81336-93CD-4CAC-87D5-52345A73FA8F}" srcOrd="0" destOrd="0" presId="urn:microsoft.com/office/officeart/2009/3/layout/HorizontalOrganizationChart"/>
    <dgm:cxn modelId="{150DAFA6-5E31-4EEF-8A7E-1893E8D076A6}" type="presParOf" srcId="{9AD81336-93CD-4CAC-87D5-52345A73FA8F}" destId="{10EC6BAA-8301-4EE1-9FF8-0A5E5622D2D4}" srcOrd="0" destOrd="0" presId="urn:microsoft.com/office/officeart/2009/3/layout/HorizontalOrganizationChart"/>
    <dgm:cxn modelId="{B961DE40-984B-4BFD-A8C5-41358021C87A}" type="presParOf" srcId="{9AD81336-93CD-4CAC-87D5-52345A73FA8F}" destId="{F6A82252-0378-4330-A6A2-B8D7C4507902}" srcOrd="1" destOrd="0" presId="urn:microsoft.com/office/officeart/2009/3/layout/HorizontalOrganizationChart"/>
    <dgm:cxn modelId="{E9D697A6-5448-455C-83F9-89BCEADC973D}" type="presParOf" srcId="{C6E8430D-B439-4626-9827-FF0FE755514A}" destId="{8F995382-10E9-4D56-810C-129E8CACE40D}" srcOrd="1" destOrd="0" presId="urn:microsoft.com/office/officeart/2009/3/layout/HorizontalOrganizationChart"/>
    <dgm:cxn modelId="{04D5B6AB-D408-4AB7-8CE6-4B6945261D66}" type="presParOf" srcId="{8F995382-10E9-4D56-810C-129E8CACE40D}" destId="{CF704F6F-B8DC-4A4A-9776-1BABDD164048}" srcOrd="0" destOrd="0" presId="urn:microsoft.com/office/officeart/2009/3/layout/HorizontalOrganizationChart"/>
    <dgm:cxn modelId="{423CFF28-9D67-41EE-A6E2-D817560558D3}" type="presParOf" srcId="{8F995382-10E9-4D56-810C-129E8CACE40D}" destId="{C82B7711-AD98-4D7C-8F7D-96B05DE8825A}" srcOrd="1" destOrd="0" presId="urn:microsoft.com/office/officeart/2009/3/layout/HorizontalOrganizationChart"/>
    <dgm:cxn modelId="{CF20371D-EB12-4CE2-AD44-295A8DD9BFCF}" type="presParOf" srcId="{C82B7711-AD98-4D7C-8F7D-96B05DE8825A}" destId="{51D7B73A-D7B0-4E91-97CE-17158233BF73}" srcOrd="0" destOrd="0" presId="urn:microsoft.com/office/officeart/2009/3/layout/HorizontalOrganizationChart"/>
    <dgm:cxn modelId="{132EA699-E72C-4363-9A36-D295F62B2A1F}" type="presParOf" srcId="{51D7B73A-D7B0-4E91-97CE-17158233BF73}" destId="{E5FAF069-609F-49D6-99D4-F7A4962DF713}" srcOrd="0" destOrd="0" presId="urn:microsoft.com/office/officeart/2009/3/layout/HorizontalOrganizationChart"/>
    <dgm:cxn modelId="{7926582F-73BE-4168-A0C4-E7A36B76BDAF}" type="presParOf" srcId="{51D7B73A-D7B0-4E91-97CE-17158233BF73}" destId="{D2D2104F-716B-4016-A2D5-0D2BB3F1BCA0}" srcOrd="1" destOrd="0" presId="urn:microsoft.com/office/officeart/2009/3/layout/HorizontalOrganizationChart"/>
    <dgm:cxn modelId="{D10A99BF-ECE1-4BFD-B31B-D839CA9226F4}" type="presParOf" srcId="{C82B7711-AD98-4D7C-8F7D-96B05DE8825A}" destId="{0269A23D-BFC1-436B-9E13-2F31792E8E47}" srcOrd="1" destOrd="0" presId="urn:microsoft.com/office/officeart/2009/3/layout/HorizontalOrganizationChart"/>
    <dgm:cxn modelId="{0AC94389-78AB-42CF-8D6D-6E668F6E9968}" type="presParOf" srcId="{C82B7711-AD98-4D7C-8F7D-96B05DE8825A}" destId="{75CF780F-529F-40F1-B375-56B152AFC2B5}" srcOrd="2" destOrd="0" presId="urn:microsoft.com/office/officeart/2009/3/layout/HorizontalOrganizationChart"/>
    <dgm:cxn modelId="{7A6BC1BB-B47E-49BA-8C0F-AAE4398F2DC4}" type="presParOf" srcId="{8F995382-10E9-4D56-810C-129E8CACE40D}" destId="{206D9955-8066-4BE6-A3DF-EA5DDEBD1E3C}" srcOrd="2" destOrd="0" presId="urn:microsoft.com/office/officeart/2009/3/layout/HorizontalOrganizationChart"/>
    <dgm:cxn modelId="{7424C34A-DAED-4322-A9A5-D68E7D7952E5}" type="presParOf" srcId="{8F995382-10E9-4D56-810C-129E8CACE40D}" destId="{71691808-FBFF-432B-8287-BD09E46EC6D5}" srcOrd="3" destOrd="0" presId="urn:microsoft.com/office/officeart/2009/3/layout/HorizontalOrganizationChart"/>
    <dgm:cxn modelId="{5A6AB19F-ADF0-4353-9620-B8C858361793}" type="presParOf" srcId="{71691808-FBFF-432B-8287-BD09E46EC6D5}" destId="{F4971309-9842-49B2-8ED2-3DB895ACB5CB}" srcOrd="0" destOrd="0" presId="urn:microsoft.com/office/officeart/2009/3/layout/HorizontalOrganizationChart"/>
    <dgm:cxn modelId="{DCE7B780-B8B4-4F9E-BFB9-81F3E85893CC}" type="presParOf" srcId="{F4971309-9842-49B2-8ED2-3DB895ACB5CB}" destId="{6C96C1D2-8B5C-46F8-979D-76CD1A919F19}" srcOrd="0" destOrd="0" presId="urn:microsoft.com/office/officeart/2009/3/layout/HorizontalOrganizationChart"/>
    <dgm:cxn modelId="{D6C2BA3D-0F98-4059-8A12-0D6FF1024CAE}" type="presParOf" srcId="{F4971309-9842-49B2-8ED2-3DB895ACB5CB}" destId="{7A81AECE-0F48-4B8A-BE84-D2C1D796160F}" srcOrd="1" destOrd="0" presId="urn:microsoft.com/office/officeart/2009/3/layout/HorizontalOrganizationChart"/>
    <dgm:cxn modelId="{50BF2C65-271C-4296-8F53-90B437FCAA3C}" type="presParOf" srcId="{71691808-FBFF-432B-8287-BD09E46EC6D5}" destId="{2A7EEE12-D9B6-4263-84B4-1801BFCDDC2B}" srcOrd="1" destOrd="0" presId="urn:microsoft.com/office/officeart/2009/3/layout/HorizontalOrganizationChart"/>
    <dgm:cxn modelId="{3007D091-933E-4319-AE82-07E4FD7F2207}" type="presParOf" srcId="{71691808-FBFF-432B-8287-BD09E46EC6D5}" destId="{24753D2B-9EAC-422C-902F-6CBF33911372}" srcOrd="2" destOrd="0" presId="urn:microsoft.com/office/officeart/2009/3/layout/HorizontalOrganizationChart"/>
    <dgm:cxn modelId="{0B2A29DC-AAE5-4C0A-BCF5-8DA217D3780C}" type="presParOf" srcId="{8F995382-10E9-4D56-810C-129E8CACE40D}" destId="{B73B3BBB-20AC-4519-BBF0-865540CA23F8}" srcOrd="4" destOrd="0" presId="urn:microsoft.com/office/officeart/2009/3/layout/HorizontalOrganizationChart"/>
    <dgm:cxn modelId="{058EDF3B-6370-4575-AAE2-477EE29BD38C}" type="presParOf" srcId="{8F995382-10E9-4D56-810C-129E8CACE40D}" destId="{BC180CAD-B5FE-429A-84F9-C4B36C1041C6}" srcOrd="5" destOrd="0" presId="urn:microsoft.com/office/officeart/2009/3/layout/HorizontalOrganizationChart"/>
    <dgm:cxn modelId="{38B17F03-0F62-4707-A311-9712A3367902}" type="presParOf" srcId="{BC180CAD-B5FE-429A-84F9-C4B36C1041C6}" destId="{63FE3E6F-5EE4-401E-8393-C78C723E0090}" srcOrd="0" destOrd="0" presId="urn:microsoft.com/office/officeart/2009/3/layout/HorizontalOrganizationChart"/>
    <dgm:cxn modelId="{5473FDCA-7069-49E1-BE90-6930A0FDEE93}" type="presParOf" srcId="{63FE3E6F-5EE4-401E-8393-C78C723E0090}" destId="{5393BFB2-2506-4EBC-85BD-1E0BEF92F76D}" srcOrd="0" destOrd="0" presId="urn:microsoft.com/office/officeart/2009/3/layout/HorizontalOrganizationChart"/>
    <dgm:cxn modelId="{79F82CE5-9269-4CA7-83CE-8A5EDCC05E4A}" type="presParOf" srcId="{63FE3E6F-5EE4-401E-8393-C78C723E0090}" destId="{584CAE0C-E063-43B9-ADD3-6CAC873BA211}" srcOrd="1" destOrd="0" presId="urn:microsoft.com/office/officeart/2009/3/layout/HorizontalOrganizationChart"/>
    <dgm:cxn modelId="{296EABC1-4C44-4A4A-956A-28A280024BA2}" type="presParOf" srcId="{BC180CAD-B5FE-429A-84F9-C4B36C1041C6}" destId="{1DD1E0AD-95AC-42B8-AEF5-173252A0DA6F}" srcOrd="1" destOrd="0" presId="urn:microsoft.com/office/officeart/2009/3/layout/HorizontalOrganizationChart"/>
    <dgm:cxn modelId="{94F3C4B8-42FB-4320-88DC-17D5C66BED80}" type="presParOf" srcId="{BC180CAD-B5FE-429A-84F9-C4B36C1041C6}" destId="{3343F0CA-61A0-4027-800E-769779FBF206}" srcOrd="2" destOrd="0" presId="urn:microsoft.com/office/officeart/2009/3/layout/HorizontalOrganizationChart"/>
    <dgm:cxn modelId="{79380B8F-3C47-4EA8-8DC0-E87C47D12A76}" type="presParOf" srcId="{8F995382-10E9-4D56-810C-129E8CACE40D}" destId="{79C881BF-ACFF-4B83-A7DB-67004A43AD15}" srcOrd="6" destOrd="0" presId="urn:microsoft.com/office/officeart/2009/3/layout/HorizontalOrganizationChart"/>
    <dgm:cxn modelId="{15C53ED6-02A7-42F8-909C-12E0982C0ED4}" type="presParOf" srcId="{8F995382-10E9-4D56-810C-129E8CACE40D}" destId="{318277BA-9023-43A9-AF4C-830687469B72}" srcOrd="7" destOrd="0" presId="urn:microsoft.com/office/officeart/2009/3/layout/HorizontalOrganizationChart"/>
    <dgm:cxn modelId="{A8AE7DCB-DF94-414B-8DC5-D449AF20FB3A}" type="presParOf" srcId="{318277BA-9023-43A9-AF4C-830687469B72}" destId="{3CB0DAE3-0993-4230-810F-6535214A0E8A}" srcOrd="0" destOrd="0" presId="urn:microsoft.com/office/officeart/2009/3/layout/HorizontalOrganizationChart"/>
    <dgm:cxn modelId="{44B2EDD7-97E3-41C4-97F1-6D5D8DBB4A06}" type="presParOf" srcId="{3CB0DAE3-0993-4230-810F-6535214A0E8A}" destId="{B52B8186-D2C2-461D-BE11-5C2D1FC23B94}" srcOrd="0" destOrd="0" presId="urn:microsoft.com/office/officeart/2009/3/layout/HorizontalOrganizationChart"/>
    <dgm:cxn modelId="{B32FFCCE-4676-4BBD-86A0-0513A09EFAC4}" type="presParOf" srcId="{3CB0DAE3-0993-4230-810F-6535214A0E8A}" destId="{00B05440-AFE6-4CEC-BA31-BF9D7C740D96}" srcOrd="1" destOrd="0" presId="urn:microsoft.com/office/officeart/2009/3/layout/HorizontalOrganizationChart"/>
    <dgm:cxn modelId="{F6E257B3-22E0-46B3-A61D-7CB8FA37C4E7}" type="presParOf" srcId="{318277BA-9023-43A9-AF4C-830687469B72}" destId="{24B0D514-B899-428F-8871-3DF86C79CBE5}" srcOrd="1" destOrd="0" presId="urn:microsoft.com/office/officeart/2009/3/layout/HorizontalOrganizationChart"/>
    <dgm:cxn modelId="{7DB45C7C-50D0-41D5-869E-FBFA87AC849C}" type="presParOf" srcId="{318277BA-9023-43A9-AF4C-830687469B72}" destId="{0BE96EF5-F933-415E-A31A-60A5D98808FA}" srcOrd="2" destOrd="0" presId="urn:microsoft.com/office/officeart/2009/3/layout/HorizontalOrganizationChart"/>
    <dgm:cxn modelId="{B1C8F6D9-FE5E-4169-8C46-00018AED3CEA}" type="presParOf" srcId="{C6E8430D-B439-4626-9827-FF0FE755514A}" destId="{10B0343E-AB3A-4D64-B18D-F1CCA806E0B0}" srcOrd="2" destOrd="0" presId="urn:microsoft.com/office/officeart/2009/3/layout/HorizontalOrganizationChart"/>
    <dgm:cxn modelId="{3737FBA2-55E8-4F7A-98A9-700E04C3847D}" type="presParOf" srcId="{4B9D11CF-3BCC-4CB9-A24D-76737174F0C9}" destId="{5CB7A12A-118F-43B7-858E-4649C3DFE066}" srcOrd="2" destOrd="0" presId="urn:microsoft.com/office/officeart/2009/3/layout/HorizontalOrganizationChart"/>
    <dgm:cxn modelId="{E245ED44-7394-4956-BC50-5E7BC4E19DA7}" type="presParOf" srcId="{4B9D11CF-3BCC-4CB9-A24D-76737174F0C9}" destId="{98802D1A-0917-4B4C-8654-CB85384C8D4D}" srcOrd="3" destOrd="0" presId="urn:microsoft.com/office/officeart/2009/3/layout/HorizontalOrganizationChart"/>
    <dgm:cxn modelId="{AE74B1EC-FF83-49F8-AB80-5E845B6B6F63}" type="presParOf" srcId="{98802D1A-0917-4B4C-8654-CB85384C8D4D}" destId="{A676D179-5474-4FBE-AFFB-0EF7F17A7ED0}" srcOrd="0" destOrd="0" presId="urn:microsoft.com/office/officeart/2009/3/layout/HorizontalOrganizationChart"/>
    <dgm:cxn modelId="{FD43EBFE-829D-4E15-8320-62AB641AEF2B}" type="presParOf" srcId="{A676D179-5474-4FBE-AFFB-0EF7F17A7ED0}" destId="{00A1CAFD-FEDF-411D-B504-BCEE6213D8E1}" srcOrd="0" destOrd="0" presId="urn:microsoft.com/office/officeart/2009/3/layout/HorizontalOrganizationChart"/>
    <dgm:cxn modelId="{59F33815-4D44-4839-A479-06EE9C338BD0}" type="presParOf" srcId="{A676D179-5474-4FBE-AFFB-0EF7F17A7ED0}" destId="{91A46409-647E-4DE9-B258-AB65ECAEAE38}" srcOrd="1" destOrd="0" presId="urn:microsoft.com/office/officeart/2009/3/layout/HorizontalOrganizationChart"/>
    <dgm:cxn modelId="{C8CC5325-7F37-496D-B7C4-DC06FDACF882}" type="presParOf" srcId="{98802D1A-0917-4B4C-8654-CB85384C8D4D}" destId="{4D53225C-F890-4D3E-BA2B-95E9F1EFE324}" srcOrd="1" destOrd="0" presId="urn:microsoft.com/office/officeart/2009/3/layout/HorizontalOrganizationChart"/>
    <dgm:cxn modelId="{8994B08A-5CC2-4881-95B3-807CE53E504F}" type="presParOf" srcId="{4D53225C-F890-4D3E-BA2B-95E9F1EFE324}" destId="{002311FA-EF2C-4863-B36B-14383849927F}" srcOrd="0" destOrd="0" presId="urn:microsoft.com/office/officeart/2009/3/layout/HorizontalOrganizationChart"/>
    <dgm:cxn modelId="{90F3CA00-009D-4CBF-AE77-D2D397C361CB}" type="presParOf" srcId="{4D53225C-F890-4D3E-BA2B-95E9F1EFE324}" destId="{15496FCB-0A6B-46C3-952C-83A7E1DDB87E}" srcOrd="1" destOrd="0" presId="urn:microsoft.com/office/officeart/2009/3/layout/HorizontalOrganizationChart"/>
    <dgm:cxn modelId="{7BEDCE61-407A-4697-B6E0-A56CE9BC4AE7}" type="presParOf" srcId="{15496FCB-0A6B-46C3-952C-83A7E1DDB87E}" destId="{4F0193EA-7FA4-4D0F-AEA4-B8CFD15DBCB5}" srcOrd="0" destOrd="0" presId="urn:microsoft.com/office/officeart/2009/3/layout/HorizontalOrganizationChart"/>
    <dgm:cxn modelId="{FF4BC16C-17ED-4DFC-9F19-D2474F3175D2}" type="presParOf" srcId="{4F0193EA-7FA4-4D0F-AEA4-B8CFD15DBCB5}" destId="{E17BDDDE-D3DC-4EF9-A9B9-A187BA08669A}" srcOrd="0" destOrd="0" presId="urn:microsoft.com/office/officeart/2009/3/layout/HorizontalOrganizationChart"/>
    <dgm:cxn modelId="{2439C2C7-3ABC-45D8-8E99-29C1BC8243CD}" type="presParOf" srcId="{4F0193EA-7FA4-4D0F-AEA4-B8CFD15DBCB5}" destId="{5B763CEB-2B81-4354-8171-E52473FDC128}" srcOrd="1" destOrd="0" presId="urn:microsoft.com/office/officeart/2009/3/layout/HorizontalOrganizationChart"/>
    <dgm:cxn modelId="{3AD03AC3-33E4-41C4-A149-97B23F38D91E}" type="presParOf" srcId="{15496FCB-0A6B-46C3-952C-83A7E1DDB87E}" destId="{139B7FAE-9D47-4399-95C9-826F7C9B6D7B}" srcOrd="1" destOrd="0" presId="urn:microsoft.com/office/officeart/2009/3/layout/HorizontalOrganizationChart"/>
    <dgm:cxn modelId="{9009E8B3-F747-4FEA-A096-38D46AF462A8}" type="presParOf" srcId="{15496FCB-0A6B-46C3-952C-83A7E1DDB87E}" destId="{E6292242-CB45-4950-9D0C-275B56A1F82F}" srcOrd="2" destOrd="0" presId="urn:microsoft.com/office/officeart/2009/3/layout/HorizontalOrganizationChart"/>
    <dgm:cxn modelId="{FABF37EF-1289-404C-8831-73880201A98E}" type="presParOf" srcId="{98802D1A-0917-4B4C-8654-CB85384C8D4D}" destId="{746673A5-15CE-459E-821A-7D792B7E5FD2}" srcOrd="2" destOrd="0" presId="urn:microsoft.com/office/officeart/2009/3/layout/HorizontalOrganizationChart"/>
    <dgm:cxn modelId="{7B954F96-9011-4829-B958-A1C4C942EE5A}" type="presParOf" srcId="{045A3BA0-1A29-4248-8DFA-124477FE41C5}" destId="{18A11B21-0216-4E44-BCED-2D165E30D200}"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32A2971-D8F2-4F60-A87A-D0EAF2D44628}" type="doc">
      <dgm:prSet loTypeId="urn:microsoft.com/office/officeart/2005/8/layout/default#3" loCatId="list" qsTypeId="urn:microsoft.com/office/officeart/2005/8/quickstyle/simple1" qsCatId="simple" csTypeId="urn:microsoft.com/office/officeart/2005/8/colors/colorful1#4" csCatId="colorful" phldr="1"/>
      <dgm:spPr/>
      <dgm:t>
        <a:bodyPr/>
        <a:lstStyle/>
        <a:p>
          <a:endParaRPr lang="pl-PL"/>
        </a:p>
      </dgm:t>
    </dgm:pt>
    <dgm:pt modelId="{F07E6FBD-F1CC-462B-B5C7-C9D5D35A2473}">
      <dgm:prSet phldrT="[Text]"/>
      <dgm:spPr/>
      <dgm:t>
        <a:bodyPr/>
        <a:lstStyle/>
        <a:p>
          <a:r>
            <a:rPr lang="pl-PL" dirty="0"/>
            <a:t>SĄD OKRĘGOWY</a:t>
          </a:r>
        </a:p>
      </dgm:t>
    </dgm:pt>
    <dgm:pt modelId="{6D9060F7-5F81-4B8E-A2C0-F617A3BF330F}" type="parTrans" cxnId="{51F75B3C-2DAF-4A78-8397-59343A5D9D13}">
      <dgm:prSet/>
      <dgm:spPr/>
      <dgm:t>
        <a:bodyPr/>
        <a:lstStyle/>
        <a:p>
          <a:endParaRPr lang="pl-PL"/>
        </a:p>
      </dgm:t>
    </dgm:pt>
    <dgm:pt modelId="{3467101A-3B14-457B-86D6-9C93A7DDFA19}" type="sibTrans" cxnId="{51F75B3C-2DAF-4A78-8397-59343A5D9D13}">
      <dgm:prSet/>
      <dgm:spPr/>
      <dgm:t>
        <a:bodyPr/>
        <a:lstStyle/>
        <a:p>
          <a:endParaRPr lang="pl-PL"/>
        </a:p>
      </dgm:t>
    </dgm:pt>
    <dgm:pt modelId="{33A2A2DB-D0D2-4425-8A98-0D2F70AC62B1}">
      <dgm:prSet phldrT="[Text]"/>
      <dgm:spPr/>
      <dgm:t>
        <a:bodyPr/>
        <a:lstStyle/>
        <a:p>
          <a:r>
            <a:rPr lang="pl-PL" dirty="0"/>
            <a:t>JEDNOOSOBOWY SKŁAD SĄDU</a:t>
          </a:r>
        </a:p>
      </dgm:t>
    </dgm:pt>
    <dgm:pt modelId="{676B2B27-7E86-4D14-AAB4-B99CF094DE84}" type="parTrans" cxnId="{C1186A72-F82D-4341-93E8-31707FC31FE9}">
      <dgm:prSet/>
      <dgm:spPr/>
      <dgm:t>
        <a:bodyPr/>
        <a:lstStyle/>
        <a:p>
          <a:endParaRPr lang="pl-PL"/>
        </a:p>
      </dgm:t>
    </dgm:pt>
    <dgm:pt modelId="{BF78CC35-7E15-4806-B474-113AB383D0EB}" type="sibTrans" cxnId="{C1186A72-F82D-4341-93E8-31707FC31FE9}">
      <dgm:prSet/>
      <dgm:spPr/>
      <dgm:t>
        <a:bodyPr/>
        <a:lstStyle/>
        <a:p>
          <a:endParaRPr lang="pl-PL"/>
        </a:p>
      </dgm:t>
    </dgm:pt>
    <dgm:pt modelId="{127922C0-F499-466A-9FA2-D838C7919F3F}">
      <dgm:prSet phldrT="[Text]"/>
      <dgm:spPr/>
      <dgm:t>
        <a:bodyPr/>
        <a:lstStyle/>
        <a:p>
          <a:r>
            <a:rPr lang="pl-PL" dirty="0"/>
            <a:t>SĄD MIEJSCA ZAMIESZKANIA/EW. POBYTU OSOBY, KTÓREJ DOTYCZY WNIOSEK</a:t>
          </a:r>
        </a:p>
      </dgm:t>
    </dgm:pt>
    <dgm:pt modelId="{1E4437A5-D5BB-49AB-8D87-0DCEB01D2322}" type="parTrans" cxnId="{5672C499-182D-4945-8A2E-C024AF7674B3}">
      <dgm:prSet/>
      <dgm:spPr/>
      <dgm:t>
        <a:bodyPr/>
        <a:lstStyle/>
        <a:p>
          <a:endParaRPr lang="pl-PL"/>
        </a:p>
      </dgm:t>
    </dgm:pt>
    <dgm:pt modelId="{1270A02D-7A1A-4859-AB5D-134B4B51EFF3}" type="sibTrans" cxnId="{5672C499-182D-4945-8A2E-C024AF7674B3}">
      <dgm:prSet/>
      <dgm:spPr/>
      <dgm:t>
        <a:bodyPr/>
        <a:lstStyle/>
        <a:p>
          <a:endParaRPr lang="pl-PL"/>
        </a:p>
      </dgm:t>
    </dgm:pt>
    <dgm:pt modelId="{28EF9C05-3291-41D0-B356-C63E345557FE}">
      <dgm:prSet phldrT="[Text]"/>
      <dgm:spPr/>
      <dgm:t>
        <a:bodyPr/>
        <a:lstStyle/>
        <a:p>
          <a:r>
            <a:rPr lang="pl-PL" dirty="0"/>
            <a:t>OBLIGATORYJNA ROZPRAWA</a:t>
          </a:r>
        </a:p>
      </dgm:t>
    </dgm:pt>
    <dgm:pt modelId="{2D8D1627-7508-4EB0-AF99-BCFEAC43785F}" type="parTrans" cxnId="{4ACCA65A-EEFB-48E0-BA37-DF9F253C9C06}">
      <dgm:prSet/>
      <dgm:spPr/>
      <dgm:t>
        <a:bodyPr/>
        <a:lstStyle/>
        <a:p>
          <a:endParaRPr lang="pl-PL"/>
        </a:p>
      </dgm:t>
    </dgm:pt>
    <dgm:pt modelId="{2917C1C3-F945-47D1-A421-267FD6815C1D}" type="sibTrans" cxnId="{4ACCA65A-EEFB-48E0-BA37-DF9F253C9C06}">
      <dgm:prSet/>
      <dgm:spPr/>
      <dgm:t>
        <a:bodyPr/>
        <a:lstStyle/>
        <a:p>
          <a:endParaRPr lang="pl-PL"/>
        </a:p>
      </dgm:t>
    </dgm:pt>
    <dgm:pt modelId="{5BAACC62-788A-4C67-BE6E-524E4920EB11}">
      <dgm:prSet phldrT="[Text]"/>
      <dgm:spPr/>
      <dgm:t>
        <a:bodyPr/>
        <a:lstStyle/>
        <a:p>
          <a:r>
            <a:rPr lang="pl-PL" dirty="0"/>
            <a:t>SPRAWY O ORZECZENIE UBEZWŁASNOWOLNIENIA TYLKO NA WNIOSEK</a:t>
          </a:r>
        </a:p>
      </dgm:t>
    </dgm:pt>
    <dgm:pt modelId="{7067BDDD-4CD7-4220-AD00-45417B6769F2}" type="parTrans" cxnId="{9DD9F0D7-C9FD-4951-9377-CB79EFBC2970}">
      <dgm:prSet/>
      <dgm:spPr/>
      <dgm:t>
        <a:bodyPr/>
        <a:lstStyle/>
        <a:p>
          <a:endParaRPr lang="pl-PL"/>
        </a:p>
      </dgm:t>
    </dgm:pt>
    <dgm:pt modelId="{9140A37E-5D1D-4F5A-AB4A-EEF770BAC054}" type="sibTrans" cxnId="{9DD9F0D7-C9FD-4951-9377-CB79EFBC2970}">
      <dgm:prSet/>
      <dgm:spPr/>
      <dgm:t>
        <a:bodyPr/>
        <a:lstStyle/>
        <a:p>
          <a:endParaRPr lang="pl-PL"/>
        </a:p>
      </dgm:t>
    </dgm:pt>
    <dgm:pt modelId="{9B6FAA0B-E97B-47E6-9B9C-78680B94DD22}" type="pres">
      <dgm:prSet presAssocID="{E32A2971-D8F2-4F60-A87A-D0EAF2D44628}" presName="diagram" presStyleCnt="0">
        <dgm:presLayoutVars>
          <dgm:dir/>
          <dgm:resizeHandles val="exact"/>
        </dgm:presLayoutVars>
      </dgm:prSet>
      <dgm:spPr/>
    </dgm:pt>
    <dgm:pt modelId="{C8C97CDF-4D9E-42BE-AB99-5129E312ADB0}" type="pres">
      <dgm:prSet presAssocID="{F07E6FBD-F1CC-462B-B5C7-C9D5D35A2473}" presName="node" presStyleLbl="node1" presStyleIdx="0" presStyleCnt="5">
        <dgm:presLayoutVars>
          <dgm:bulletEnabled val="1"/>
        </dgm:presLayoutVars>
      </dgm:prSet>
      <dgm:spPr/>
    </dgm:pt>
    <dgm:pt modelId="{794C0CBF-0281-4138-908C-B42DCEDA90E4}" type="pres">
      <dgm:prSet presAssocID="{3467101A-3B14-457B-86D6-9C93A7DDFA19}" presName="sibTrans" presStyleCnt="0"/>
      <dgm:spPr/>
    </dgm:pt>
    <dgm:pt modelId="{0191860E-B1E5-4AF9-A72E-FB8B7CAB3DAF}" type="pres">
      <dgm:prSet presAssocID="{33A2A2DB-D0D2-4425-8A98-0D2F70AC62B1}" presName="node" presStyleLbl="node1" presStyleIdx="1" presStyleCnt="5">
        <dgm:presLayoutVars>
          <dgm:bulletEnabled val="1"/>
        </dgm:presLayoutVars>
      </dgm:prSet>
      <dgm:spPr/>
    </dgm:pt>
    <dgm:pt modelId="{1766F63F-69DE-48D7-9537-8B21831F8DE6}" type="pres">
      <dgm:prSet presAssocID="{BF78CC35-7E15-4806-B474-113AB383D0EB}" presName="sibTrans" presStyleCnt="0"/>
      <dgm:spPr/>
    </dgm:pt>
    <dgm:pt modelId="{52D9E846-DD04-4AF3-8A8E-DC3F7917837C}" type="pres">
      <dgm:prSet presAssocID="{127922C0-F499-466A-9FA2-D838C7919F3F}" presName="node" presStyleLbl="node1" presStyleIdx="2" presStyleCnt="5">
        <dgm:presLayoutVars>
          <dgm:bulletEnabled val="1"/>
        </dgm:presLayoutVars>
      </dgm:prSet>
      <dgm:spPr/>
    </dgm:pt>
    <dgm:pt modelId="{291DE6B7-8939-4894-9AC0-7D9AFCB9DA95}" type="pres">
      <dgm:prSet presAssocID="{1270A02D-7A1A-4859-AB5D-134B4B51EFF3}" presName="sibTrans" presStyleCnt="0"/>
      <dgm:spPr/>
    </dgm:pt>
    <dgm:pt modelId="{797D1037-05EF-4F1B-93F9-1FA606615018}" type="pres">
      <dgm:prSet presAssocID="{28EF9C05-3291-41D0-B356-C63E345557FE}" presName="node" presStyleLbl="node1" presStyleIdx="3" presStyleCnt="5">
        <dgm:presLayoutVars>
          <dgm:bulletEnabled val="1"/>
        </dgm:presLayoutVars>
      </dgm:prSet>
      <dgm:spPr/>
    </dgm:pt>
    <dgm:pt modelId="{9BA958BA-52B8-48FD-A0E5-34DA488D5637}" type="pres">
      <dgm:prSet presAssocID="{2917C1C3-F945-47D1-A421-267FD6815C1D}" presName="sibTrans" presStyleCnt="0"/>
      <dgm:spPr/>
    </dgm:pt>
    <dgm:pt modelId="{39A0A1C4-9FF4-48CF-B822-1CC0EFC0A8D7}" type="pres">
      <dgm:prSet presAssocID="{5BAACC62-788A-4C67-BE6E-524E4920EB11}" presName="node" presStyleLbl="node1" presStyleIdx="4" presStyleCnt="5">
        <dgm:presLayoutVars>
          <dgm:bulletEnabled val="1"/>
        </dgm:presLayoutVars>
      </dgm:prSet>
      <dgm:spPr/>
    </dgm:pt>
  </dgm:ptLst>
  <dgm:cxnLst>
    <dgm:cxn modelId="{14991423-26B0-4AD6-A671-49847376EEA0}" type="presOf" srcId="{127922C0-F499-466A-9FA2-D838C7919F3F}" destId="{52D9E846-DD04-4AF3-8A8E-DC3F7917837C}" srcOrd="0" destOrd="0" presId="urn:microsoft.com/office/officeart/2005/8/layout/default#3"/>
    <dgm:cxn modelId="{51F75B3C-2DAF-4A78-8397-59343A5D9D13}" srcId="{E32A2971-D8F2-4F60-A87A-D0EAF2D44628}" destId="{F07E6FBD-F1CC-462B-B5C7-C9D5D35A2473}" srcOrd="0" destOrd="0" parTransId="{6D9060F7-5F81-4B8E-A2C0-F617A3BF330F}" sibTransId="{3467101A-3B14-457B-86D6-9C93A7DDFA19}"/>
    <dgm:cxn modelId="{860E3A45-13DE-4403-A242-ABBE0B44C42D}" type="presOf" srcId="{5BAACC62-788A-4C67-BE6E-524E4920EB11}" destId="{39A0A1C4-9FF4-48CF-B822-1CC0EFC0A8D7}" srcOrd="0" destOrd="0" presId="urn:microsoft.com/office/officeart/2005/8/layout/default#3"/>
    <dgm:cxn modelId="{92ACCC4C-4A50-4C7B-8B59-CAE5ECF0032A}" type="presOf" srcId="{28EF9C05-3291-41D0-B356-C63E345557FE}" destId="{797D1037-05EF-4F1B-93F9-1FA606615018}" srcOrd="0" destOrd="0" presId="urn:microsoft.com/office/officeart/2005/8/layout/default#3"/>
    <dgm:cxn modelId="{C1186A72-F82D-4341-93E8-31707FC31FE9}" srcId="{E32A2971-D8F2-4F60-A87A-D0EAF2D44628}" destId="{33A2A2DB-D0D2-4425-8A98-0D2F70AC62B1}" srcOrd="1" destOrd="0" parTransId="{676B2B27-7E86-4D14-AAB4-B99CF094DE84}" sibTransId="{BF78CC35-7E15-4806-B474-113AB383D0EB}"/>
    <dgm:cxn modelId="{8B57205A-F9BB-474B-87C8-D534072249C0}" type="presOf" srcId="{33A2A2DB-D0D2-4425-8A98-0D2F70AC62B1}" destId="{0191860E-B1E5-4AF9-A72E-FB8B7CAB3DAF}" srcOrd="0" destOrd="0" presId="urn:microsoft.com/office/officeart/2005/8/layout/default#3"/>
    <dgm:cxn modelId="{4ACCA65A-EEFB-48E0-BA37-DF9F253C9C06}" srcId="{E32A2971-D8F2-4F60-A87A-D0EAF2D44628}" destId="{28EF9C05-3291-41D0-B356-C63E345557FE}" srcOrd="3" destOrd="0" parTransId="{2D8D1627-7508-4EB0-AF99-BCFEAC43785F}" sibTransId="{2917C1C3-F945-47D1-A421-267FD6815C1D}"/>
    <dgm:cxn modelId="{8B22A697-1560-4F2A-B03F-5770A1064E19}" type="presOf" srcId="{E32A2971-D8F2-4F60-A87A-D0EAF2D44628}" destId="{9B6FAA0B-E97B-47E6-9B9C-78680B94DD22}" srcOrd="0" destOrd="0" presId="urn:microsoft.com/office/officeart/2005/8/layout/default#3"/>
    <dgm:cxn modelId="{5672C499-182D-4945-8A2E-C024AF7674B3}" srcId="{E32A2971-D8F2-4F60-A87A-D0EAF2D44628}" destId="{127922C0-F499-466A-9FA2-D838C7919F3F}" srcOrd="2" destOrd="0" parTransId="{1E4437A5-D5BB-49AB-8D87-0DCEB01D2322}" sibTransId="{1270A02D-7A1A-4859-AB5D-134B4B51EFF3}"/>
    <dgm:cxn modelId="{9DD9F0D7-C9FD-4951-9377-CB79EFBC2970}" srcId="{E32A2971-D8F2-4F60-A87A-D0EAF2D44628}" destId="{5BAACC62-788A-4C67-BE6E-524E4920EB11}" srcOrd="4" destOrd="0" parTransId="{7067BDDD-4CD7-4220-AD00-45417B6769F2}" sibTransId="{9140A37E-5D1D-4F5A-AB4A-EEF770BAC054}"/>
    <dgm:cxn modelId="{7B17A8F7-E516-49D6-AF6D-5F6B4396BC9E}" type="presOf" srcId="{F07E6FBD-F1CC-462B-B5C7-C9D5D35A2473}" destId="{C8C97CDF-4D9E-42BE-AB99-5129E312ADB0}" srcOrd="0" destOrd="0" presId="urn:microsoft.com/office/officeart/2005/8/layout/default#3"/>
    <dgm:cxn modelId="{E4038038-D93E-4499-830D-5CB2A19DFDB1}" type="presParOf" srcId="{9B6FAA0B-E97B-47E6-9B9C-78680B94DD22}" destId="{C8C97CDF-4D9E-42BE-AB99-5129E312ADB0}" srcOrd="0" destOrd="0" presId="urn:microsoft.com/office/officeart/2005/8/layout/default#3"/>
    <dgm:cxn modelId="{CC0FC6D6-916F-4E1D-9EF2-1DC3799AD569}" type="presParOf" srcId="{9B6FAA0B-E97B-47E6-9B9C-78680B94DD22}" destId="{794C0CBF-0281-4138-908C-B42DCEDA90E4}" srcOrd="1" destOrd="0" presId="urn:microsoft.com/office/officeart/2005/8/layout/default#3"/>
    <dgm:cxn modelId="{8801EB2F-D2ED-43E8-9ABE-F2322F3224B5}" type="presParOf" srcId="{9B6FAA0B-E97B-47E6-9B9C-78680B94DD22}" destId="{0191860E-B1E5-4AF9-A72E-FB8B7CAB3DAF}" srcOrd="2" destOrd="0" presId="urn:microsoft.com/office/officeart/2005/8/layout/default#3"/>
    <dgm:cxn modelId="{53F62D4E-7960-4B2F-8073-371D6E94DE97}" type="presParOf" srcId="{9B6FAA0B-E97B-47E6-9B9C-78680B94DD22}" destId="{1766F63F-69DE-48D7-9537-8B21831F8DE6}" srcOrd="3" destOrd="0" presId="urn:microsoft.com/office/officeart/2005/8/layout/default#3"/>
    <dgm:cxn modelId="{A1D48793-688C-4763-BE62-E3C7D13266F6}" type="presParOf" srcId="{9B6FAA0B-E97B-47E6-9B9C-78680B94DD22}" destId="{52D9E846-DD04-4AF3-8A8E-DC3F7917837C}" srcOrd="4" destOrd="0" presId="urn:microsoft.com/office/officeart/2005/8/layout/default#3"/>
    <dgm:cxn modelId="{FF073257-893D-4E4A-8AB7-8DDD2AD63C7D}" type="presParOf" srcId="{9B6FAA0B-E97B-47E6-9B9C-78680B94DD22}" destId="{291DE6B7-8939-4894-9AC0-7D9AFCB9DA95}" srcOrd="5" destOrd="0" presId="urn:microsoft.com/office/officeart/2005/8/layout/default#3"/>
    <dgm:cxn modelId="{3376E7CB-4F1D-42F8-B54B-93E516DEB1E6}" type="presParOf" srcId="{9B6FAA0B-E97B-47E6-9B9C-78680B94DD22}" destId="{797D1037-05EF-4F1B-93F9-1FA606615018}" srcOrd="6" destOrd="0" presId="urn:microsoft.com/office/officeart/2005/8/layout/default#3"/>
    <dgm:cxn modelId="{692C7FA0-A336-40AF-9C02-9E94A499AEA5}" type="presParOf" srcId="{9B6FAA0B-E97B-47E6-9B9C-78680B94DD22}" destId="{9BA958BA-52B8-48FD-A0E5-34DA488D5637}" srcOrd="7" destOrd="0" presId="urn:microsoft.com/office/officeart/2005/8/layout/default#3"/>
    <dgm:cxn modelId="{7F5F5508-10B1-4B32-9FA0-CD432F1353AB}" type="presParOf" srcId="{9B6FAA0B-E97B-47E6-9B9C-78680B94DD22}" destId="{39A0A1C4-9FF4-48CF-B822-1CC0EFC0A8D7}" srcOrd="8"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44115E-5DE2-463A-A9C4-CD904382B258}" type="doc">
      <dgm:prSet loTypeId="urn:microsoft.com/office/officeart/2005/8/layout/default#4" loCatId="list" qsTypeId="urn:microsoft.com/office/officeart/2005/8/quickstyle/simple1" qsCatId="simple" csTypeId="urn:microsoft.com/office/officeart/2005/8/colors/colorful3" csCatId="colorful" phldr="1"/>
      <dgm:spPr/>
      <dgm:t>
        <a:bodyPr/>
        <a:lstStyle/>
        <a:p>
          <a:endParaRPr lang="pl-PL"/>
        </a:p>
      </dgm:t>
    </dgm:pt>
    <dgm:pt modelId="{A59E5B3A-B9BD-473E-B231-18E22D968F6C}">
      <dgm:prSet phldrT="[Text]"/>
      <dgm:spPr/>
      <dgm:t>
        <a:bodyPr/>
        <a:lstStyle/>
        <a:p>
          <a:r>
            <a:rPr lang="pl-PL" dirty="0"/>
            <a:t>MAŁŻONEK OSOBY, KTÓREJ DOTYCZY WNIOSEK</a:t>
          </a:r>
        </a:p>
      </dgm:t>
    </dgm:pt>
    <dgm:pt modelId="{399EDF43-571D-4B92-89C9-9947609C092C}" type="parTrans" cxnId="{F75AF7AC-E3DE-4C87-B091-635FAB9C8B4F}">
      <dgm:prSet/>
      <dgm:spPr/>
      <dgm:t>
        <a:bodyPr/>
        <a:lstStyle/>
        <a:p>
          <a:endParaRPr lang="pl-PL"/>
        </a:p>
      </dgm:t>
    </dgm:pt>
    <dgm:pt modelId="{AA0D9777-C2EC-4B2A-B113-0BBAAB543729}" type="sibTrans" cxnId="{F75AF7AC-E3DE-4C87-B091-635FAB9C8B4F}">
      <dgm:prSet/>
      <dgm:spPr/>
      <dgm:t>
        <a:bodyPr/>
        <a:lstStyle/>
        <a:p>
          <a:endParaRPr lang="pl-PL"/>
        </a:p>
      </dgm:t>
    </dgm:pt>
    <dgm:pt modelId="{DF7FEDDB-AF60-416A-992C-169024CDCCF5}">
      <dgm:prSet phldrT="[Text]"/>
      <dgm:spPr/>
      <dgm:t>
        <a:bodyPr/>
        <a:lstStyle/>
        <a:p>
          <a:r>
            <a:rPr lang="pl-PL" dirty="0"/>
            <a:t>PRZEDSTAWICIEL USTAWOWY</a:t>
          </a:r>
        </a:p>
      </dgm:t>
    </dgm:pt>
    <dgm:pt modelId="{546EA353-1465-4732-834D-22CA5B02625D}" type="parTrans" cxnId="{BE07BC5F-0F2F-4E6B-A7B5-811B0FC35236}">
      <dgm:prSet/>
      <dgm:spPr/>
      <dgm:t>
        <a:bodyPr/>
        <a:lstStyle/>
        <a:p>
          <a:endParaRPr lang="pl-PL"/>
        </a:p>
      </dgm:t>
    </dgm:pt>
    <dgm:pt modelId="{A966D9FD-0DD3-4A30-B997-BBE9DF8814A3}" type="sibTrans" cxnId="{BE07BC5F-0F2F-4E6B-A7B5-811B0FC35236}">
      <dgm:prSet/>
      <dgm:spPr/>
      <dgm:t>
        <a:bodyPr/>
        <a:lstStyle/>
        <a:p>
          <a:endParaRPr lang="pl-PL"/>
        </a:p>
      </dgm:t>
    </dgm:pt>
    <dgm:pt modelId="{A6F010B0-2FEC-45BB-9956-BEF243DDFD4C}">
      <dgm:prSet phldrT="[Text]"/>
      <dgm:spPr/>
      <dgm:t>
        <a:bodyPr/>
        <a:lstStyle/>
        <a:p>
          <a:r>
            <a:rPr lang="pl-PL" dirty="0"/>
            <a:t>KREWNI W LINII PROSTEJ, RODZEŃSTWO</a:t>
          </a:r>
        </a:p>
      </dgm:t>
    </dgm:pt>
    <dgm:pt modelId="{84BEF2FD-4F03-46F2-898E-20F96D33B581}" type="parTrans" cxnId="{EFEE5BBC-8BFD-4CAA-9E31-F939DE7DCC59}">
      <dgm:prSet/>
      <dgm:spPr/>
      <dgm:t>
        <a:bodyPr/>
        <a:lstStyle/>
        <a:p>
          <a:endParaRPr lang="pl-PL"/>
        </a:p>
      </dgm:t>
    </dgm:pt>
    <dgm:pt modelId="{090CCF5A-04F6-40B9-8A71-1641D0181C3A}" type="sibTrans" cxnId="{EFEE5BBC-8BFD-4CAA-9E31-F939DE7DCC59}">
      <dgm:prSet/>
      <dgm:spPr/>
      <dgm:t>
        <a:bodyPr/>
        <a:lstStyle/>
        <a:p>
          <a:endParaRPr lang="pl-PL"/>
        </a:p>
      </dgm:t>
    </dgm:pt>
    <dgm:pt modelId="{30CBBC44-31A5-46F7-BAB5-324AF84D2A5E}">
      <dgm:prSet phldrT="[Text]"/>
      <dgm:spPr/>
      <dgm:t>
        <a:bodyPr/>
        <a:lstStyle/>
        <a:p>
          <a:r>
            <a:rPr lang="pl-PL" dirty="0"/>
            <a:t>PROKURATOR, RPO, RPD</a:t>
          </a:r>
        </a:p>
      </dgm:t>
    </dgm:pt>
    <dgm:pt modelId="{AF023803-AA84-4B95-91FC-56B28B86E312}" type="parTrans" cxnId="{B1D6FCBC-4B8C-4ED7-A912-DA1DB3D69B1E}">
      <dgm:prSet/>
      <dgm:spPr/>
      <dgm:t>
        <a:bodyPr/>
        <a:lstStyle/>
        <a:p>
          <a:endParaRPr lang="pl-PL"/>
        </a:p>
      </dgm:t>
    </dgm:pt>
    <dgm:pt modelId="{32A1B070-4FAC-430F-BC00-6027F8890B08}" type="sibTrans" cxnId="{B1D6FCBC-4B8C-4ED7-A912-DA1DB3D69B1E}">
      <dgm:prSet/>
      <dgm:spPr/>
      <dgm:t>
        <a:bodyPr/>
        <a:lstStyle/>
        <a:p>
          <a:endParaRPr lang="pl-PL"/>
        </a:p>
      </dgm:t>
    </dgm:pt>
    <dgm:pt modelId="{013BE233-6346-43C5-BA00-A8D84861E6AD}">
      <dgm:prSet phldrT="[Text]"/>
      <dgm:spPr/>
      <dgm:t>
        <a:bodyPr/>
        <a:lstStyle/>
        <a:p>
          <a:r>
            <a:rPr lang="pl-PL" dirty="0"/>
            <a:t>OSOBA, KTÓREJ DOTYCZY WNIOSEK (sporne)</a:t>
          </a:r>
        </a:p>
      </dgm:t>
    </dgm:pt>
    <dgm:pt modelId="{FBFC79C1-6F88-4985-B2C0-858B65273F7C}" type="parTrans" cxnId="{FDF1FEFE-5921-45D5-81A6-0309F355A169}">
      <dgm:prSet/>
      <dgm:spPr/>
      <dgm:t>
        <a:bodyPr/>
        <a:lstStyle/>
        <a:p>
          <a:endParaRPr lang="pl-PL"/>
        </a:p>
      </dgm:t>
    </dgm:pt>
    <dgm:pt modelId="{D06E37A3-EB1D-42A8-88C8-6F5AF07C9EF6}" type="sibTrans" cxnId="{FDF1FEFE-5921-45D5-81A6-0309F355A169}">
      <dgm:prSet/>
      <dgm:spPr/>
      <dgm:t>
        <a:bodyPr/>
        <a:lstStyle/>
        <a:p>
          <a:endParaRPr lang="pl-PL"/>
        </a:p>
      </dgm:t>
    </dgm:pt>
    <dgm:pt modelId="{8034438F-22CF-41A8-8064-543E9B31FEC0}" type="pres">
      <dgm:prSet presAssocID="{2944115E-5DE2-463A-A9C4-CD904382B258}" presName="diagram" presStyleCnt="0">
        <dgm:presLayoutVars>
          <dgm:dir/>
          <dgm:resizeHandles val="exact"/>
        </dgm:presLayoutVars>
      </dgm:prSet>
      <dgm:spPr/>
    </dgm:pt>
    <dgm:pt modelId="{A4F83474-6A3E-4DAC-AE11-B21033F4ABA0}" type="pres">
      <dgm:prSet presAssocID="{A59E5B3A-B9BD-473E-B231-18E22D968F6C}" presName="node" presStyleLbl="node1" presStyleIdx="0" presStyleCnt="5">
        <dgm:presLayoutVars>
          <dgm:bulletEnabled val="1"/>
        </dgm:presLayoutVars>
      </dgm:prSet>
      <dgm:spPr/>
    </dgm:pt>
    <dgm:pt modelId="{5A490FCF-39A6-451B-A726-5E17FBF36A0E}" type="pres">
      <dgm:prSet presAssocID="{AA0D9777-C2EC-4B2A-B113-0BBAAB543729}" presName="sibTrans" presStyleCnt="0"/>
      <dgm:spPr/>
    </dgm:pt>
    <dgm:pt modelId="{381D4711-D0FC-4053-B9F4-F22A3A08FF07}" type="pres">
      <dgm:prSet presAssocID="{DF7FEDDB-AF60-416A-992C-169024CDCCF5}" presName="node" presStyleLbl="node1" presStyleIdx="1" presStyleCnt="5">
        <dgm:presLayoutVars>
          <dgm:bulletEnabled val="1"/>
        </dgm:presLayoutVars>
      </dgm:prSet>
      <dgm:spPr/>
    </dgm:pt>
    <dgm:pt modelId="{1722C927-357D-4CFB-9A43-8DEDBC8AECD8}" type="pres">
      <dgm:prSet presAssocID="{A966D9FD-0DD3-4A30-B997-BBE9DF8814A3}" presName="sibTrans" presStyleCnt="0"/>
      <dgm:spPr/>
    </dgm:pt>
    <dgm:pt modelId="{C5BFCDEB-6079-4488-AF96-0FA9935AF3CE}" type="pres">
      <dgm:prSet presAssocID="{A6F010B0-2FEC-45BB-9956-BEF243DDFD4C}" presName="node" presStyleLbl="node1" presStyleIdx="2" presStyleCnt="5">
        <dgm:presLayoutVars>
          <dgm:bulletEnabled val="1"/>
        </dgm:presLayoutVars>
      </dgm:prSet>
      <dgm:spPr/>
    </dgm:pt>
    <dgm:pt modelId="{EFA659DD-3067-4BE4-B4F5-A5BE78A2AAC7}" type="pres">
      <dgm:prSet presAssocID="{090CCF5A-04F6-40B9-8A71-1641D0181C3A}" presName="sibTrans" presStyleCnt="0"/>
      <dgm:spPr/>
    </dgm:pt>
    <dgm:pt modelId="{11278453-DADB-4013-9B2E-6238B42D0207}" type="pres">
      <dgm:prSet presAssocID="{30CBBC44-31A5-46F7-BAB5-324AF84D2A5E}" presName="node" presStyleLbl="node1" presStyleIdx="3" presStyleCnt="5">
        <dgm:presLayoutVars>
          <dgm:bulletEnabled val="1"/>
        </dgm:presLayoutVars>
      </dgm:prSet>
      <dgm:spPr/>
    </dgm:pt>
    <dgm:pt modelId="{B1935BC1-26D0-409C-8328-5AF0B8DD86D4}" type="pres">
      <dgm:prSet presAssocID="{32A1B070-4FAC-430F-BC00-6027F8890B08}" presName="sibTrans" presStyleCnt="0"/>
      <dgm:spPr/>
    </dgm:pt>
    <dgm:pt modelId="{BF836048-0C66-4A99-87C6-A12E631831E9}" type="pres">
      <dgm:prSet presAssocID="{013BE233-6346-43C5-BA00-A8D84861E6AD}" presName="node" presStyleLbl="node1" presStyleIdx="4" presStyleCnt="5">
        <dgm:presLayoutVars>
          <dgm:bulletEnabled val="1"/>
        </dgm:presLayoutVars>
      </dgm:prSet>
      <dgm:spPr/>
    </dgm:pt>
  </dgm:ptLst>
  <dgm:cxnLst>
    <dgm:cxn modelId="{63F1FC32-65E0-4D7A-BE41-E538282B0B86}" type="presOf" srcId="{30CBBC44-31A5-46F7-BAB5-324AF84D2A5E}" destId="{11278453-DADB-4013-9B2E-6238B42D0207}" srcOrd="0" destOrd="0" presId="urn:microsoft.com/office/officeart/2005/8/layout/default#4"/>
    <dgm:cxn modelId="{BE07BC5F-0F2F-4E6B-A7B5-811B0FC35236}" srcId="{2944115E-5DE2-463A-A9C4-CD904382B258}" destId="{DF7FEDDB-AF60-416A-992C-169024CDCCF5}" srcOrd="1" destOrd="0" parTransId="{546EA353-1465-4732-834D-22CA5B02625D}" sibTransId="{A966D9FD-0DD3-4A30-B997-BBE9DF8814A3}"/>
    <dgm:cxn modelId="{70890043-0878-4A4D-9F95-9552C10ED1F9}" type="presOf" srcId="{013BE233-6346-43C5-BA00-A8D84861E6AD}" destId="{BF836048-0C66-4A99-87C6-A12E631831E9}" srcOrd="0" destOrd="0" presId="urn:microsoft.com/office/officeart/2005/8/layout/default#4"/>
    <dgm:cxn modelId="{C8ED5B7A-1B57-4C0A-BF32-4214D67EDE3E}" type="presOf" srcId="{DF7FEDDB-AF60-416A-992C-169024CDCCF5}" destId="{381D4711-D0FC-4053-B9F4-F22A3A08FF07}" srcOrd="0" destOrd="0" presId="urn:microsoft.com/office/officeart/2005/8/layout/default#4"/>
    <dgm:cxn modelId="{7C5DDA7F-B556-400D-870C-CF6D9567D4DD}" type="presOf" srcId="{A59E5B3A-B9BD-473E-B231-18E22D968F6C}" destId="{A4F83474-6A3E-4DAC-AE11-B21033F4ABA0}" srcOrd="0" destOrd="0" presId="urn:microsoft.com/office/officeart/2005/8/layout/default#4"/>
    <dgm:cxn modelId="{F75AF7AC-E3DE-4C87-B091-635FAB9C8B4F}" srcId="{2944115E-5DE2-463A-A9C4-CD904382B258}" destId="{A59E5B3A-B9BD-473E-B231-18E22D968F6C}" srcOrd="0" destOrd="0" parTransId="{399EDF43-571D-4B92-89C9-9947609C092C}" sibTransId="{AA0D9777-C2EC-4B2A-B113-0BBAAB543729}"/>
    <dgm:cxn modelId="{EFEE5BBC-8BFD-4CAA-9E31-F939DE7DCC59}" srcId="{2944115E-5DE2-463A-A9C4-CD904382B258}" destId="{A6F010B0-2FEC-45BB-9956-BEF243DDFD4C}" srcOrd="2" destOrd="0" parTransId="{84BEF2FD-4F03-46F2-898E-20F96D33B581}" sibTransId="{090CCF5A-04F6-40B9-8A71-1641D0181C3A}"/>
    <dgm:cxn modelId="{B1D6FCBC-4B8C-4ED7-A912-DA1DB3D69B1E}" srcId="{2944115E-5DE2-463A-A9C4-CD904382B258}" destId="{30CBBC44-31A5-46F7-BAB5-324AF84D2A5E}" srcOrd="3" destOrd="0" parTransId="{AF023803-AA84-4B95-91FC-56B28B86E312}" sibTransId="{32A1B070-4FAC-430F-BC00-6027F8890B08}"/>
    <dgm:cxn modelId="{8E575FF4-9CF9-491A-9E93-C850AC5476A8}" type="presOf" srcId="{2944115E-5DE2-463A-A9C4-CD904382B258}" destId="{8034438F-22CF-41A8-8064-543E9B31FEC0}" srcOrd="0" destOrd="0" presId="urn:microsoft.com/office/officeart/2005/8/layout/default#4"/>
    <dgm:cxn modelId="{2A98B6F8-544F-41F9-B466-785E22FD458A}" type="presOf" srcId="{A6F010B0-2FEC-45BB-9956-BEF243DDFD4C}" destId="{C5BFCDEB-6079-4488-AF96-0FA9935AF3CE}" srcOrd="0" destOrd="0" presId="urn:microsoft.com/office/officeart/2005/8/layout/default#4"/>
    <dgm:cxn modelId="{FDF1FEFE-5921-45D5-81A6-0309F355A169}" srcId="{2944115E-5DE2-463A-A9C4-CD904382B258}" destId="{013BE233-6346-43C5-BA00-A8D84861E6AD}" srcOrd="4" destOrd="0" parTransId="{FBFC79C1-6F88-4985-B2C0-858B65273F7C}" sibTransId="{D06E37A3-EB1D-42A8-88C8-6F5AF07C9EF6}"/>
    <dgm:cxn modelId="{32336C82-FE78-488C-8E5F-54B97F224316}" type="presParOf" srcId="{8034438F-22CF-41A8-8064-543E9B31FEC0}" destId="{A4F83474-6A3E-4DAC-AE11-B21033F4ABA0}" srcOrd="0" destOrd="0" presId="urn:microsoft.com/office/officeart/2005/8/layout/default#4"/>
    <dgm:cxn modelId="{7FE7F95D-7C3D-45A5-881D-C7E85F4DE43E}" type="presParOf" srcId="{8034438F-22CF-41A8-8064-543E9B31FEC0}" destId="{5A490FCF-39A6-451B-A726-5E17FBF36A0E}" srcOrd="1" destOrd="0" presId="urn:microsoft.com/office/officeart/2005/8/layout/default#4"/>
    <dgm:cxn modelId="{088FB785-5F1B-44EA-BD03-8B1A5026FE24}" type="presParOf" srcId="{8034438F-22CF-41A8-8064-543E9B31FEC0}" destId="{381D4711-D0FC-4053-B9F4-F22A3A08FF07}" srcOrd="2" destOrd="0" presId="urn:microsoft.com/office/officeart/2005/8/layout/default#4"/>
    <dgm:cxn modelId="{D353DA25-3A7D-4E51-A796-28BCC85BBE0A}" type="presParOf" srcId="{8034438F-22CF-41A8-8064-543E9B31FEC0}" destId="{1722C927-357D-4CFB-9A43-8DEDBC8AECD8}" srcOrd="3" destOrd="0" presId="urn:microsoft.com/office/officeart/2005/8/layout/default#4"/>
    <dgm:cxn modelId="{E8858FEF-3286-4426-A323-D5C9454E34B2}" type="presParOf" srcId="{8034438F-22CF-41A8-8064-543E9B31FEC0}" destId="{C5BFCDEB-6079-4488-AF96-0FA9935AF3CE}" srcOrd="4" destOrd="0" presId="urn:microsoft.com/office/officeart/2005/8/layout/default#4"/>
    <dgm:cxn modelId="{58B5A457-E47A-4E17-8969-083C7145DD05}" type="presParOf" srcId="{8034438F-22CF-41A8-8064-543E9B31FEC0}" destId="{EFA659DD-3067-4BE4-B4F5-A5BE78A2AAC7}" srcOrd="5" destOrd="0" presId="urn:microsoft.com/office/officeart/2005/8/layout/default#4"/>
    <dgm:cxn modelId="{A56A8BA3-0C4A-4CF2-B6D6-8F40367536EB}" type="presParOf" srcId="{8034438F-22CF-41A8-8064-543E9B31FEC0}" destId="{11278453-DADB-4013-9B2E-6238B42D0207}" srcOrd="6" destOrd="0" presId="urn:microsoft.com/office/officeart/2005/8/layout/default#4"/>
    <dgm:cxn modelId="{388BE73E-7BFD-4060-9AAD-AAED1185BA18}" type="presParOf" srcId="{8034438F-22CF-41A8-8064-543E9B31FEC0}" destId="{B1935BC1-26D0-409C-8328-5AF0B8DD86D4}" srcOrd="7" destOrd="0" presId="urn:microsoft.com/office/officeart/2005/8/layout/default#4"/>
    <dgm:cxn modelId="{F8FBB7B7-3EEE-4BCB-8028-E4AB5084AACB}" type="presParOf" srcId="{8034438F-22CF-41A8-8064-543E9B31FEC0}" destId="{BF836048-0C66-4A99-87C6-A12E631831E9}" srcOrd="8"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7C321EF-D7B0-48C3-AB02-73F9438A3B91}" type="doc">
      <dgm:prSet loTypeId="urn:microsoft.com/office/officeart/2005/8/layout/default#5" loCatId="list" qsTypeId="urn:microsoft.com/office/officeart/2005/8/quickstyle/simple1" qsCatId="simple" csTypeId="urn:microsoft.com/office/officeart/2005/8/colors/colorful3" csCatId="colorful" phldr="1"/>
      <dgm:spPr/>
      <dgm:t>
        <a:bodyPr/>
        <a:lstStyle/>
        <a:p>
          <a:endParaRPr lang="pl-PL"/>
        </a:p>
      </dgm:t>
    </dgm:pt>
    <dgm:pt modelId="{A54C23D9-1B0D-4378-B753-6F92D5AAA8B7}">
      <dgm:prSet phldrT="[Text]"/>
      <dgm:spPr/>
      <dgm:t>
        <a:bodyPr/>
        <a:lstStyle/>
        <a:p>
          <a:r>
            <a:rPr lang="pl-PL" dirty="0"/>
            <a:t>TYLKO DLA OSOBY PEŁNOLETNIEJ</a:t>
          </a:r>
        </a:p>
      </dgm:t>
    </dgm:pt>
    <dgm:pt modelId="{A4A35E71-6E62-439D-A026-18F513DAC5F2}" type="parTrans" cxnId="{2D0C432B-5134-435E-977C-4253B45C6A79}">
      <dgm:prSet/>
      <dgm:spPr/>
      <dgm:t>
        <a:bodyPr/>
        <a:lstStyle/>
        <a:p>
          <a:endParaRPr lang="pl-PL"/>
        </a:p>
      </dgm:t>
    </dgm:pt>
    <dgm:pt modelId="{77DEC8E2-00F2-41B1-BBF6-3F65C68073C8}" type="sibTrans" cxnId="{2D0C432B-5134-435E-977C-4253B45C6A79}">
      <dgm:prSet/>
      <dgm:spPr/>
      <dgm:t>
        <a:bodyPr/>
        <a:lstStyle/>
        <a:p>
          <a:endParaRPr lang="pl-PL"/>
        </a:p>
      </dgm:t>
    </dgm:pt>
    <dgm:pt modelId="{19A05983-9651-4780-B299-7CC9E5374022}">
      <dgm:prSet phldrT="[Text]"/>
      <dgm:spPr/>
      <dgm:t>
        <a:bodyPr/>
        <a:lstStyle/>
        <a:p>
          <a:r>
            <a:rPr lang="pl-PL" dirty="0"/>
            <a:t>USTANOWIENIE DORADCY SKUTECZNE Z CHWILĄ DORĘCZENIA POSTANOWIENIA OSOBIE, KTÓREJ DOTYCZY WNIOSEK</a:t>
          </a:r>
        </a:p>
      </dgm:t>
    </dgm:pt>
    <dgm:pt modelId="{A7481608-EED7-4EE7-BDE5-0DB69672C7A0}" type="parTrans" cxnId="{9301EC95-6E57-4431-83EC-F345FE1066A0}">
      <dgm:prSet/>
      <dgm:spPr/>
      <dgm:t>
        <a:bodyPr/>
        <a:lstStyle/>
        <a:p>
          <a:endParaRPr lang="pl-PL"/>
        </a:p>
      </dgm:t>
    </dgm:pt>
    <dgm:pt modelId="{F14D57ED-65C8-4355-BD85-F48F37F44191}" type="sibTrans" cxnId="{9301EC95-6E57-4431-83EC-F345FE1066A0}">
      <dgm:prSet/>
      <dgm:spPr/>
      <dgm:t>
        <a:bodyPr/>
        <a:lstStyle/>
        <a:p>
          <a:endParaRPr lang="pl-PL"/>
        </a:p>
      </dgm:t>
    </dgm:pt>
    <dgm:pt modelId="{7C4BD777-62A9-4487-BFB4-BF86C1A6CE58}">
      <dgm:prSet phldrT="[Text]"/>
      <dgm:spPr/>
      <dgm:t>
        <a:bodyPr/>
        <a:lstStyle/>
        <a:p>
          <a:r>
            <a:rPr lang="pl-PL" dirty="0"/>
            <a:t>USTANOWIENIE DORADCY SKUTKUJE OGRANICZENIEM ZDOLNOŚCI DO CZYNNOŚCI PRAWNYCH OSOBY, KTÓREJ DOTYCZY WNIOSEK</a:t>
          </a:r>
        </a:p>
      </dgm:t>
    </dgm:pt>
    <dgm:pt modelId="{9EF28AA1-8DA2-477C-B2E9-E335BC7E7161}" type="parTrans" cxnId="{5EA27732-74FC-45EA-8CE0-EDCF9D79DAF2}">
      <dgm:prSet/>
      <dgm:spPr/>
      <dgm:t>
        <a:bodyPr/>
        <a:lstStyle/>
        <a:p>
          <a:endParaRPr lang="pl-PL"/>
        </a:p>
      </dgm:t>
    </dgm:pt>
    <dgm:pt modelId="{2CA66259-986E-49F7-A89A-56ABEC7D670F}" type="sibTrans" cxnId="{5EA27732-74FC-45EA-8CE0-EDCF9D79DAF2}">
      <dgm:prSet/>
      <dgm:spPr/>
      <dgm:t>
        <a:bodyPr/>
        <a:lstStyle/>
        <a:p>
          <a:endParaRPr lang="pl-PL"/>
        </a:p>
      </dgm:t>
    </dgm:pt>
    <dgm:pt modelId="{04CE3536-1ABA-4ED6-9AC5-45AB24EC13C3}">
      <dgm:prSet phldrT="[Text]"/>
      <dgm:spPr/>
      <dgm:t>
        <a:bodyPr/>
        <a:lstStyle/>
        <a:p>
          <a:r>
            <a:rPr lang="pl-PL" dirty="0"/>
            <a:t>USTANOWIENIE DORADCY MOŻLIWE NA WNIOSEK I Z URZĘDU</a:t>
          </a:r>
        </a:p>
      </dgm:t>
    </dgm:pt>
    <dgm:pt modelId="{54D0F77D-8222-4CE1-80DB-C323CB2E5204}" type="parTrans" cxnId="{76E71FB4-1BCF-440D-B953-1E31AC89A7F4}">
      <dgm:prSet/>
      <dgm:spPr/>
      <dgm:t>
        <a:bodyPr/>
        <a:lstStyle/>
        <a:p>
          <a:endParaRPr lang="pl-PL"/>
        </a:p>
      </dgm:t>
    </dgm:pt>
    <dgm:pt modelId="{5909F88F-D6D8-4623-9C4F-662AE475C134}" type="sibTrans" cxnId="{76E71FB4-1BCF-440D-B953-1E31AC89A7F4}">
      <dgm:prSet/>
      <dgm:spPr/>
      <dgm:t>
        <a:bodyPr/>
        <a:lstStyle/>
        <a:p>
          <a:endParaRPr lang="pl-PL"/>
        </a:p>
      </dgm:t>
    </dgm:pt>
    <dgm:pt modelId="{F2DDE489-D93E-43AD-8539-424106A701D1}">
      <dgm:prSet phldrT="[Text]"/>
      <dgm:spPr/>
      <dgm:t>
        <a:bodyPr/>
        <a:lstStyle/>
        <a:p>
          <a:r>
            <a:rPr lang="pl-PL" dirty="0"/>
            <a:t>CEL USTANOWIENIA DORADCY: ochrona osoby, której postępowanie dotyczy  lub jej mienia </a:t>
          </a:r>
        </a:p>
      </dgm:t>
    </dgm:pt>
    <dgm:pt modelId="{5CCEFB91-7937-463B-B0FF-4FBFCDC53199}" type="parTrans" cxnId="{41629298-AA36-4AD8-A3EA-E8C6FC063C9C}">
      <dgm:prSet/>
      <dgm:spPr/>
      <dgm:t>
        <a:bodyPr/>
        <a:lstStyle/>
        <a:p>
          <a:endParaRPr lang="pl-PL"/>
        </a:p>
      </dgm:t>
    </dgm:pt>
    <dgm:pt modelId="{24233626-B300-4D1F-9D27-9894833BA1F7}" type="sibTrans" cxnId="{41629298-AA36-4AD8-A3EA-E8C6FC063C9C}">
      <dgm:prSet/>
      <dgm:spPr/>
      <dgm:t>
        <a:bodyPr/>
        <a:lstStyle/>
        <a:p>
          <a:endParaRPr lang="pl-PL"/>
        </a:p>
      </dgm:t>
    </dgm:pt>
    <dgm:pt modelId="{E0C3BE18-EB92-4446-9816-4BC4E60226C4}">
      <dgm:prSet/>
      <dgm:spPr/>
      <dgm:t>
        <a:bodyPr/>
        <a:lstStyle/>
        <a:p>
          <a:r>
            <a:rPr lang="pl-PL" dirty="0"/>
            <a:t>USTANOWIENIE DORADCY MOŻLIWE PRZY WSZCZĘCIU JAK I W TRAKCIE POSTĘPOWANIA</a:t>
          </a:r>
        </a:p>
      </dgm:t>
    </dgm:pt>
    <dgm:pt modelId="{2A7A9147-272F-4F7D-8CD5-4CCD2F665C7D}" type="parTrans" cxnId="{5AE29D87-5EE0-4EC0-8AC4-6532041B6A27}">
      <dgm:prSet/>
      <dgm:spPr/>
      <dgm:t>
        <a:bodyPr/>
        <a:lstStyle/>
        <a:p>
          <a:endParaRPr lang="pl-PL"/>
        </a:p>
      </dgm:t>
    </dgm:pt>
    <dgm:pt modelId="{4762975A-550B-4352-A2E0-A2E442462BA5}" type="sibTrans" cxnId="{5AE29D87-5EE0-4EC0-8AC4-6532041B6A27}">
      <dgm:prSet/>
      <dgm:spPr/>
      <dgm:t>
        <a:bodyPr/>
        <a:lstStyle/>
        <a:p>
          <a:endParaRPr lang="pl-PL"/>
        </a:p>
      </dgm:t>
    </dgm:pt>
    <dgm:pt modelId="{642BA4DF-6E19-4675-87AE-6C9D79CBCDDF}" type="pres">
      <dgm:prSet presAssocID="{F7C321EF-D7B0-48C3-AB02-73F9438A3B91}" presName="diagram" presStyleCnt="0">
        <dgm:presLayoutVars>
          <dgm:dir/>
          <dgm:resizeHandles val="exact"/>
        </dgm:presLayoutVars>
      </dgm:prSet>
      <dgm:spPr/>
    </dgm:pt>
    <dgm:pt modelId="{90AD28FA-44C6-4DE3-9546-F7F493003831}" type="pres">
      <dgm:prSet presAssocID="{A54C23D9-1B0D-4378-B753-6F92D5AAA8B7}" presName="node" presStyleLbl="node1" presStyleIdx="0" presStyleCnt="6">
        <dgm:presLayoutVars>
          <dgm:bulletEnabled val="1"/>
        </dgm:presLayoutVars>
      </dgm:prSet>
      <dgm:spPr/>
    </dgm:pt>
    <dgm:pt modelId="{5F5A4D60-3BEE-4FA6-B052-CCD96BFE0620}" type="pres">
      <dgm:prSet presAssocID="{77DEC8E2-00F2-41B1-BBF6-3F65C68073C8}" presName="sibTrans" presStyleCnt="0"/>
      <dgm:spPr/>
    </dgm:pt>
    <dgm:pt modelId="{700A638A-60E5-4138-BB98-23DE8AEFC99A}" type="pres">
      <dgm:prSet presAssocID="{19A05983-9651-4780-B299-7CC9E5374022}" presName="node" presStyleLbl="node1" presStyleIdx="1" presStyleCnt="6">
        <dgm:presLayoutVars>
          <dgm:bulletEnabled val="1"/>
        </dgm:presLayoutVars>
      </dgm:prSet>
      <dgm:spPr/>
    </dgm:pt>
    <dgm:pt modelId="{955F502F-E003-4695-8771-FC62316372B6}" type="pres">
      <dgm:prSet presAssocID="{F14D57ED-65C8-4355-BD85-F48F37F44191}" presName="sibTrans" presStyleCnt="0"/>
      <dgm:spPr/>
    </dgm:pt>
    <dgm:pt modelId="{7950C615-BD46-4328-BEF5-EB18A3A4FA33}" type="pres">
      <dgm:prSet presAssocID="{7C4BD777-62A9-4487-BFB4-BF86C1A6CE58}" presName="node" presStyleLbl="node1" presStyleIdx="2" presStyleCnt="6">
        <dgm:presLayoutVars>
          <dgm:bulletEnabled val="1"/>
        </dgm:presLayoutVars>
      </dgm:prSet>
      <dgm:spPr/>
    </dgm:pt>
    <dgm:pt modelId="{88FD4D8B-8111-404F-9777-5AF369241560}" type="pres">
      <dgm:prSet presAssocID="{2CA66259-986E-49F7-A89A-56ABEC7D670F}" presName="sibTrans" presStyleCnt="0"/>
      <dgm:spPr/>
    </dgm:pt>
    <dgm:pt modelId="{E909D87E-410B-4B8B-9E41-430FFBFF4F05}" type="pres">
      <dgm:prSet presAssocID="{04CE3536-1ABA-4ED6-9AC5-45AB24EC13C3}" presName="node" presStyleLbl="node1" presStyleIdx="3" presStyleCnt="6">
        <dgm:presLayoutVars>
          <dgm:bulletEnabled val="1"/>
        </dgm:presLayoutVars>
      </dgm:prSet>
      <dgm:spPr/>
    </dgm:pt>
    <dgm:pt modelId="{2DBBCED9-7BCF-47B8-A7DF-C8807AC288AF}" type="pres">
      <dgm:prSet presAssocID="{5909F88F-D6D8-4623-9C4F-662AE475C134}" presName="sibTrans" presStyleCnt="0"/>
      <dgm:spPr/>
    </dgm:pt>
    <dgm:pt modelId="{67933EC8-6352-4D54-A508-DA239DC1FBA9}" type="pres">
      <dgm:prSet presAssocID="{F2DDE489-D93E-43AD-8539-424106A701D1}" presName="node" presStyleLbl="node1" presStyleIdx="4" presStyleCnt="6">
        <dgm:presLayoutVars>
          <dgm:bulletEnabled val="1"/>
        </dgm:presLayoutVars>
      </dgm:prSet>
      <dgm:spPr/>
    </dgm:pt>
    <dgm:pt modelId="{B4BA8F31-2215-4C39-99B7-E75F8147AA83}" type="pres">
      <dgm:prSet presAssocID="{24233626-B300-4D1F-9D27-9894833BA1F7}" presName="sibTrans" presStyleCnt="0"/>
      <dgm:spPr/>
    </dgm:pt>
    <dgm:pt modelId="{5568BAD5-52FD-4C7B-9141-B6BC58D883B9}" type="pres">
      <dgm:prSet presAssocID="{E0C3BE18-EB92-4446-9816-4BC4E60226C4}" presName="node" presStyleLbl="node1" presStyleIdx="5" presStyleCnt="6">
        <dgm:presLayoutVars>
          <dgm:bulletEnabled val="1"/>
        </dgm:presLayoutVars>
      </dgm:prSet>
      <dgm:spPr/>
    </dgm:pt>
  </dgm:ptLst>
  <dgm:cxnLst>
    <dgm:cxn modelId="{30E11102-DC5D-48D2-92F6-584326C89418}" type="presOf" srcId="{A54C23D9-1B0D-4378-B753-6F92D5AAA8B7}" destId="{90AD28FA-44C6-4DE3-9546-F7F493003831}" srcOrd="0" destOrd="0" presId="urn:microsoft.com/office/officeart/2005/8/layout/default#5"/>
    <dgm:cxn modelId="{EFCA9A0B-EE9F-4C75-9461-7668741F0F57}" type="presOf" srcId="{19A05983-9651-4780-B299-7CC9E5374022}" destId="{700A638A-60E5-4138-BB98-23DE8AEFC99A}" srcOrd="0" destOrd="0" presId="urn:microsoft.com/office/officeart/2005/8/layout/default#5"/>
    <dgm:cxn modelId="{02311927-C417-4CFB-BD74-F0501C7D0EE3}" type="presOf" srcId="{E0C3BE18-EB92-4446-9816-4BC4E60226C4}" destId="{5568BAD5-52FD-4C7B-9141-B6BC58D883B9}" srcOrd="0" destOrd="0" presId="urn:microsoft.com/office/officeart/2005/8/layout/default#5"/>
    <dgm:cxn modelId="{2D0C432B-5134-435E-977C-4253B45C6A79}" srcId="{F7C321EF-D7B0-48C3-AB02-73F9438A3B91}" destId="{A54C23D9-1B0D-4378-B753-6F92D5AAA8B7}" srcOrd="0" destOrd="0" parTransId="{A4A35E71-6E62-439D-A026-18F513DAC5F2}" sibTransId="{77DEC8E2-00F2-41B1-BBF6-3F65C68073C8}"/>
    <dgm:cxn modelId="{5EA27732-74FC-45EA-8CE0-EDCF9D79DAF2}" srcId="{F7C321EF-D7B0-48C3-AB02-73F9438A3B91}" destId="{7C4BD777-62A9-4487-BFB4-BF86C1A6CE58}" srcOrd="2" destOrd="0" parTransId="{9EF28AA1-8DA2-477C-B2E9-E335BC7E7161}" sibTransId="{2CA66259-986E-49F7-A89A-56ABEC7D670F}"/>
    <dgm:cxn modelId="{6AE3684E-1170-4350-9C67-0C9D1A7DB845}" type="presOf" srcId="{04CE3536-1ABA-4ED6-9AC5-45AB24EC13C3}" destId="{E909D87E-410B-4B8B-9E41-430FFBFF4F05}" srcOrd="0" destOrd="0" presId="urn:microsoft.com/office/officeart/2005/8/layout/default#5"/>
    <dgm:cxn modelId="{7F57D951-FEE7-43DB-81CE-7E446E68FFF8}" type="presOf" srcId="{7C4BD777-62A9-4487-BFB4-BF86C1A6CE58}" destId="{7950C615-BD46-4328-BEF5-EB18A3A4FA33}" srcOrd="0" destOrd="0" presId="urn:microsoft.com/office/officeart/2005/8/layout/default#5"/>
    <dgm:cxn modelId="{5AE29D87-5EE0-4EC0-8AC4-6532041B6A27}" srcId="{F7C321EF-D7B0-48C3-AB02-73F9438A3B91}" destId="{E0C3BE18-EB92-4446-9816-4BC4E60226C4}" srcOrd="5" destOrd="0" parTransId="{2A7A9147-272F-4F7D-8CD5-4CCD2F665C7D}" sibTransId="{4762975A-550B-4352-A2E0-A2E442462BA5}"/>
    <dgm:cxn modelId="{9301EC95-6E57-4431-83EC-F345FE1066A0}" srcId="{F7C321EF-D7B0-48C3-AB02-73F9438A3B91}" destId="{19A05983-9651-4780-B299-7CC9E5374022}" srcOrd="1" destOrd="0" parTransId="{A7481608-EED7-4EE7-BDE5-0DB69672C7A0}" sibTransId="{F14D57ED-65C8-4355-BD85-F48F37F44191}"/>
    <dgm:cxn modelId="{41629298-AA36-4AD8-A3EA-E8C6FC063C9C}" srcId="{F7C321EF-D7B0-48C3-AB02-73F9438A3B91}" destId="{F2DDE489-D93E-43AD-8539-424106A701D1}" srcOrd="4" destOrd="0" parTransId="{5CCEFB91-7937-463B-B0FF-4FBFCDC53199}" sibTransId="{24233626-B300-4D1F-9D27-9894833BA1F7}"/>
    <dgm:cxn modelId="{76E71FB4-1BCF-440D-B953-1E31AC89A7F4}" srcId="{F7C321EF-D7B0-48C3-AB02-73F9438A3B91}" destId="{04CE3536-1ABA-4ED6-9AC5-45AB24EC13C3}" srcOrd="3" destOrd="0" parTransId="{54D0F77D-8222-4CE1-80DB-C323CB2E5204}" sibTransId="{5909F88F-D6D8-4623-9C4F-662AE475C134}"/>
    <dgm:cxn modelId="{43C054C0-5D82-4111-9A49-8B3CA52B14CB}" type="presOf" srcId="{F2DDE489-D93E-43AD-8539-424106A701D1}" destId="{67933EC8-6352-4D54-A508-DA239DC1FBA9}" srcOrd="0" destOrd="0" presId="urn:microsoft.com/office/officeart/2005/8/layout/default#5"/>
    <dgm:cxn modelId="{3227AADD-4D2B-43D3-AE3C-995EA4C6085C}" type="presOf" srcId="{F7C321EF-D7B0-48C3-AB02-73F9438A3B91}" destId="{642BA4DF-6E19-4675-87AE-6C9D79CBCDDF}" srcOrd="0" destOrd="0" presId="urn:microsoft.com/office/officeart/2005/8/layout/default#5"/>
    <dgm:cxn modelId="{32784666-78E8-40BA-A85F-FE0D3BDBAD93}" type="presParOf" srcId="{642BA4DF-6E19-4675-87AE-6C9D79CBCDDF}" destId="{90AD28FA-44C6-4DE3-9546-F7F493003831}" srcOrd="0" destOrd="0" presId="urn:microsoft.com/office/officeart/2005/8/layout/default#5"/>
    <dgm:cxn modelId="{C017DA83-9BBD-4511-9E90-82216544B65D}" type="presParOf" srcId="{642BA4DF-6E19-4675-87AE-6C9D79CBCDDF}" destId="{5F5A4D60-3BEE-4FA6-B052-CCD96BFE0620}" srcOrd="1" destOrd="0" presId="urn:microsoft.com/office/officeart/2005/8/layout/default#5"/>
    <dgm:cxn modelId="{2E7E778A-3B7E-41B5-9043-27DF9E0D1070}" type="presParOf" srcId="{642BA4DF-6E19-4675-87AE-6C9D79CBCDDF}" destId="{700A638A-60E5-4138-BB98-23DE8AEFC99A}" srcOrd="2" destOrd="0" presId="urn:microsoft.com/office/officeart/2005/8/layout/default#5"/>
    <dgm:cxn modelId="{0241972F-3AB6-4CF9-ADC2-C753FD76ADA7}" type="presParOf" srcId="{642BA4DF-6E19-4675-87AE-6C9D79CBCDDF}" destId="{955F502F-E003-4695-8771-FC62316372B6}" srcOrd="3" destOrd="0" presId="urn:microsoft.com/office/officeart/2005/8/layout/default#5"/>
    <dgm:cxn modelId="{B925CE1E-4F5E-47B6-875C-7255E70BB113}" type="presParOf" srcId="{642BA4DF-6E19-4675-87AE-6C9D79CBCDDF}" destId="{7950C615-BD46-4328-BEF5-EB18A3A4FA33}" srcOrd="4" destOrd="0" presId="urn:microsoft.com/office/officeart/2005/8/layout/default#5"/>
    <dgm:cxn modelId="{F564ED4D-E5CE-458D-9D80-00D9CA168CC1}" type="presParOf" srcId="{642BA4DF-6E19-4675-87AE-6C9D79CBCDDF}" destId="{88FD4D8B-8111-404F-9777-5AF369241560}" srcOrd="5" destOrd="0" presId="urn:microsoft.com/office/officeart/2005/8/layout/default#5"/>
    <dgm:cxn modelId="{6348AAC2-BE20-42EE-9275-6545FFCBF411}" type="presParOf" srcId="{642BA4DF-6E19-4675-87AE-6C9D79CBCDDF}" destId="{E909D87E-410B-4B8B-9E41-430FFBFF4F05}" srcOrd="6" destOrd="0" presId="urn:microsoft.com/office/officeart/2005/8/layout/default#5"/>
    <dgm:cxn modelId="{634B8E78-38AA-470C-A8B0-E242467A5560}" type="presParOf" srcId="{642BA4DF-6E19-4675-87AE-6C9D79CBCDDF}" destId="{2DBBCED9-7BCF-47B8-A7DF-C8807AC288AF}" srcOrd="7" destOrd="0" presId="urn:microsoft.com/office/officeart/2005/8/layout/default#5"/>
    <dgm:cxn modelId="{D9248350-3825-4E93-89CD-388A17282662}" type="presParOf" srcId="{642BA4DF-6E19-4675-87AE-6C9D79CBCDDF}" destId="{67933EC8-6352-4D54-A508-DA239DC1FBA9}" srcOrd="8" destOrd="0" presId="urn:microsoft.com/office/officeart/2005/8/layout/default#5"/>
    <dgm:cxn modelId="{A7DE736E-C4B7-4A21-866E-F08EC20D6BC6}" type="presParOf" srcId="{642BA4DF-6E19-4675-87AE-6C9D79CBCDDF}" destId="{B4BA8F31-2215-4C39-99B7-E75F8147AA83}" srcOrd="9" destOrd="0" presId="urn:microsoft.com/office/officeart/2005/8/layout/default#5"/>
    <dgm:cxn modelId="{D2902EBD-1E48-4AF2-850D-18608F96FFC6}" type="presParOf" srcId="{642BA4DF-6E19-4675-87AE-6C9D79CBCDDF}" destId="{5568BAD5-52FD-4C7B-9141-B6BC58D883B9}" srcOrd="10" destOrd="0" presId="urn:microsoft.com/office/officeart/2005/8/layout/defaul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FFEDB-8C9D-4F45-A39B-2654B306BB57}">
      <dsp:nvSpPr>
        <dsp:cNvPr id="0" name=""/>
        <dsp:cNvSpPr/>
      </dsp:nvSpPr>
      <dsp:spPr>
        <a:xfrm>
          <a:off x="0" y="0"/>
          <a:ext cx="4919004" cy="101115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KROK 1: stosujemy przepisy właściwe dla poszczególnych rodzajów spraw [526- 694</a:t>
          </a:r>
          <a:r>
            <a:rPr lang="pl-PL" sz="1900" kern="1200" baseline="30000" dirty="0"/>
            <a:t>8</a:t>
          </a:r>
          <a:r>
            <a:rPr lang="pl-PL" sz="1900" kern="1200" dirty="0"/>
            <a:t> KPC]</a:t>
          </a:r>
        </a:p>
      </dsp:txBody>
      <dsp:txXfrm>
        <a:off x="29616" y="29616"/>
        <a:ext cx="3827887" cy="951924"/>
      </dsp:txXfrm>
    </dsp:sp>
    <dsp:sp modelId="{A4E7A154-E7DD-493A-8168-19633EC9810A}">
      <dsp:nvSpPr>
        <dsp:cNvPr id="0" name=""/>
        <dsp:cNvSpPr/>
      </dsp:nvSpPr>
      <dsp:spPr>
        <a:xfrm>
          <a:off x="434029" y="1179682"/>
          <a:ext cx="4919004" cy="101115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KROK 2: stosujemy przepisy ogólne właściwe dla postępowania nieprocesowego [506-525 KPC]</a:t>
          </a:r>
        </a:p>
      </dsp:txBody>
      <dsp:txXfrm>
        <a:off x="463645" y="1209298"/>
        <a:ext cx="3768491" cy="951924"/>
      </dsp:txXfrm>
    </dsp:sp>
    <dsp:sp modelId="{F7787D71-6BFA-4CF6-8B39-AA1BEE061534}">
      <dsp:nvSpPr>
        <dsp:cNvPr id="0" name=""/>
        <dsp:cNvSpPr/>
      </dsp:nvSpPr>
      <dsp:spPr>
        <a:xfrm>
          <a:off x="868059" y="2359364"/>
          <a:ext cx="4919004" cy="101115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KROK 3: stosujemy odpowiednio przepisy o procesie- 13 §  2 KPC</a:t>
          </a:r>
        </a:p>
      </dsp:txBody>
      <dsp:txXfrm>
        <a:off x="897675" y="2388980"/>
        <a:ext cx="3768491" cy="951924"/>
      </dsp:txXfrm>
    </dsp:sp>
    <dsp:sp modelId="{CFC0905F-B3B6-477D-A3D6-02ACDBD76719}">
      <dsp:nvSpPr>
        <dsp:cNvPr id="0" name=""/>
        <dsp:cNvSpPr/>
      </dsp:nvSpPr>
      <dsp:spPr>
        <a:xfrm>
          <a:off x="4261752" y="766793"/>
          <a:ext cx="657251" cy="65725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4409633" y="766793"/>
        <a:ext cx="361489" cy="494581"/>
      </dsp:txXfrm>
    </dsp:sp>
    <dsp:sp modelId="{44AFE66B-19E9-4722-A4C7-C8F3FED2C791}">
      <dsp:nvSpPr>
        <dsp:cNvPr id="0" name=""/>
        <dsp:cNvSpPr/>
      </dsp:nvSpPr>
      <dsp:spPr>
        <a:xfrm>
          <a:off x="4695782" y="1939734"/>
          <a:ext cx="657251" cy="65725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4843663" y="1939734"/>
        <a:ext cx="361489" cy="49458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46F7AC-7511-47B8-9685-3B0A59B669DD}">
      <dsp:nvSpPr>
        <dsp:cNvPr id="0" name=""/>
        <dsp:cNvSpPr/>
      </dsp:nvSpPr>
      <dsp:spPr>
        <a:xfrm>
          <a:off x="1955645" y="1942907"/>
          <a:ext cx="2250504" cy="11252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POSTANOWIENIE O USTANOWIENIU DT TRACI MOC Z CHWILĄ:</a:t>
          </a:r>
        </a:p>
      </dsp:txBody>
      <dsp:txXfrm>
        <a:off x="1988603" y="1975865"/>
        <a:ext cx="2184588" cy="1059336"/>
      </dsp:txXfrm>
    </dsp:sp>
    <dsp:sp modelId="{4A000B6F-66D8-4097-8CB2-8F0EDF797524}">
      <dsp:nvSpPr>
        <dsp:cNvPr id="0" name=""/>
        <dsp:cNvSpPr/>
      </dsp:nvSpPr>
      <dsp:spPr>
        <a:xfrm rot="17692822">
          <a:off x="3586428" y="1518941"/>
          <a:ext cx="2139644" cy="32124"/>
        </a:xfrm>
        <a:custGeom>
          <a:avLst/>
          <a:gdLst/>
          <a:ahLst/>
          <a:cxnLst/>
          <a:rect l="0" t="0" r="0" b="0"/>
          <a:pathLst>
            <a:path>
              <a:moveTo>
                <a:pt x="0" y="16062"/>
              </a:moveTo>
              <a:lnTo>
                <a:pt x="2139644" y="160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4602759" y="1481512"/>
        <a:ext cx="106982" cy="106982"/>
      </dsp:txXfrm>
    </dsp:sp>
    <dsp:sp modelId="{66DF784F-C091-4D92-96C6-8DBEF6DA601F}">
      <dsp:nvSpPr>
        <dsp:cNvPr id="0" name=""/>
        <dsp:cNvSpPr/>
      </dsp:nvSpPr>
      <dsp:spPr>
        <a:xfrm>
          <a:off x="5106351" y="1847"/>
          <a:ext cx="5130002" cy="11252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UPRAWOMOCNIENIA SIĘ POSTANOWIENIA O ODDALENIU WNIOSKU O UBEZWŁASNOWOLNIENIE;</a:t>
          </a:r>
        </a:p>
      </dsp:txBody>
      <dsp:txXfrm>
        <a:off x="5139309" y="34805"/>
        <a:ext cx="5064086" cy="1059336"/>
      </dsp:txXfrm>
    </dsp:sp>
    <dsp:sp modelId="{E3FE5060-46DE-47A3-9D92-0E72A9F75D31}">
      <dsp:nvSpPr>
        <dsp:cNvPr id="0" name=""/>
        <dsp:cNvSpPr/>
      </dsp:nvSpPr>
      <dsp:spPr>
        <a:xfrm rot="19457599">
          <a:off x="4101950" y="2165961"/>
          <a:ext cx="1108601" cy="32124"/>
        </a:xfrm>
        <a:custGeom>
          <a:avLst/>
          <a:gdLst/>
          <a:ahLst/>
          <a:cxnLst/>
          <a:rect l="0" t="0" r="0" b="0"/>
          <a:pathLst>
            <a:path>
              <a:moveTo>
                <a:pt x="0" y="16062"/>
              </a:moveTo>
              <a:lnTo>
                <a:pt x="1108601" y="160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628535" y="2154308"/>
        <a:ext cx="55430" cy="55430"/>
      </dsp:txXfrm>
    </dsp:sp>
    <dsp:sp modelId="{A76C8FBC-5169-4E58-AF89-EE07FF178BF5}">
      <dsp:nvSpPr>
        <dsp:cNvPr id="0" name=""/>
        <dsp:cNvSpPr/>
      </dsp:nvSpPr>
      <dsp:spPr>
        <a:xfrm>
          <a:off x="5106351" y="1295887"/>
          <a:ext cx="5130002" cy="11252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UPRAWOMOCNIENIA SIĘ POSTANOWIENIA O ODRZUCENIU WNIOSKU O UBEZWŁASNOWOLNIENIE;</a:t>
          </a:r>
        </a:p>
      </dsp:txBody>
      <dsp:txXfrm>
        <a:off x="5139309" y="1328845"/>
        <a:ext cx="5064086" cy="1059336"/>
      </dsp:txXfrm>
    </dsp:sp>
    <dsp:sp modelId="{987F4B7C-2D50-4FE5-AFB6-46E8C915E0AF}">
      <dsp:nvSpPr>
        <dsp:cNvPr id="0" name=""/>
        <dsp:cNvSpPr/>
      </dsp:nvSpPr>
      <dsp:spPr>
        <a:xfrm rot="2142401">
          <a:off x="4101950" y="2812981"/>
          <a:ext cx="1108601" cy="32124"/>
        </a:xfrm>
        <a:custGeom>
          <a:avLst/>
          <a:gdLst/>
          <a:ahLst/>
          <a:cxnLst/>
          <a:rect l="0" t="0" r="0" b="0"/>
          <a:pathLst>
            <a:path>
              <a:moveTo>
                <a:pt x="0" y="16062"/>
              </a:moveTo>
              <a:lnTo>
                <a:pt x="1108601" y="160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628535" y="2801328"/>
        <a:ext cx="55430" cy="55430"/>
      </dsp:txXfrm>
    </dsp:sp>
    <dsp:sp modelId="{B12D4C2F-4390-493B-B4EC-9DD97E9F759C}">
      <dsp:nvSpPr>
        <dsp:cNvPr id="0" name=""/>
        <dsp:cNvSpPr/>
      </dsp:nvSpPr>
      <dsp:spPr>
        <a:xfrm>
          <a:off x="5106351" y="2589927"/>
          <a:ext cx="5130002" cy="11252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UPRAWOMOCNIENIA SIĘ POSTANOWIENIA O UMORZENIU POSTĘPOWANIA W SPRAWIE O UBEZWŁASNOWOLNIENIE;</a:t>
          </a:r>
        </a:p>
      </dsp:txBody>
      <dsp:txXfrm>
        <a:off x="5139309" y="2622885"/>
        <a:ext cx="5064086" cy="1059336"/>
      </dsp:txXfrm>
    </dsp:sp>
    <dsp:sp modelId="{9016B492-1298-4E3E-9D95-771D8D9948B7}">
      <dsp:nvSpPr>
        <dsp:cNvPr id="0" name=""/>
        <dsp:cNvSpPr/>
      </dsp:nvSpPr>
      <dsp:spPr>
        <a:xfrm rot="3907178">
          <a:off x="3586428" y="3460001"/>
          <a:ext cx="2139644" cy="32124"/>
        </a:xfrm>
        <a:custGeom>
          <a:avLst/>
          <a:gdLst/>
          <a:ahLst/>
          <a:cxnLst/>
          <a:rect l="0" t="0" r="0" b="0"/>
          <a:pathLst>
            <a:path>
              <a:moveTo>
                <a:pt x="0" y="16062"/>
              </a:moveTo>
              <a:lnTo>
                <a:pt x="2139644" y="160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4602759" y="3422572"/>
        <a:ext cx="106982" cy="106982"/>
      </dsp:txXfrm>
    </dsp:sp>
    <dsp:sp modelId="{4B17A23C-A75F-42AE-98AE-D2CA72CDA130}">
      <dsp:nvSpPr>
        <dsp:cNvPr id="0" name=""/>
        <dsp:cNvSpPr/>
      </dsp:nvSpPr>
      <dsp:spPr>
        <a:xfrm>
          <a:off x="5106351" y="3883967"/>
          <a:ext cx="5130002" cy="11252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UPRAWOMOCNIENIA SIĘ POSTANOWIENIA O UBEZWŁASNOWOLNIENIU, W KTÓRYM DLA OSOBY UBEZWŁASNOWOLNIONEJ</a:t>
          </a:r>
        </a:p>
        <a:p>
          <a:pPr marL="0" lvl="0" indent="0" algn="ctr" defTabSz="622300">
            <a:lnSpc>
              <a:spcPct val="90000"/>
            </a:lnSpc>
            <a:spcBef>
              <a:spcPct val="0"/>
            </a:spcBef>
            <a:spcAft>
              <a:spcPct val="35000"/>
            </a:spcAft>
            <a:buNone/>
          </a:pPr>
          <a:r>
            <a:rPr lang="pl-PL" sz="1400" kern="1200" dirty="0"/>
            <a:t>USTANOWIONY ZOSTAŁ OPIEKUN/KURATOR</a:t>
          </a:r>
        </a:p>
      </dsp:txBody>
      <dsp:txXfrm>
        <a:off x="5139309" y="3916925"/>
        <a:ext cx="5064086" cy="1059336"/>
      </dsp:txXfrm>
    </dsp:sp>
    <dsp:sp modelId="{392A755E-9D40-450C-86B0-0FF7B77A91FE}">
      <dsp:nvSpPr>
        <dsp:cNvPr id="0" name=""/>
        <dsp:cNvSpPr/>
      </dsp:nvSpPr>
      <dsp:spPr>
        <a:xfrm>
          <a:off x="1955645" y="5178007"/>
          <a:ext cx="2250504" cy="11252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ODWOŁANIE DT</a:t>
          </a:r>
        </a:p>
      </dsp:txBody>
      <dsp:txXfrm>
        <a:off x="1988603" y="5210965"/>
        <a:ext cx="2184588" cy="1059336"/>
      </dsp:txXfrm>
    </dsp:sp>
    <dsp:sp modelId="{023DAF2E-5901-4115-8472-B61F7DB1619B}">
      <dsp:nvSpPr>
        <dsp:cNvPr id="0" name=""/>
        <dsp:cNvSpPr/>
      </dsp:nvSpPr>
      <dsp:spPr>
        <a:xfrm>
          <a:off x="4206150" y="5724571"/>
          <a:ext cx="900201" cy="32124"/>
        </a:xfrm>
        <a:custGeom>
          <a:avLst/>
          <a:gdLst/>
          <a:ahLst/>
          <a:cxnLst/>
          <a:rect l="0" t="0" r="0" b="0"/>
          <a:pathLst>
            <a:path>
              <a:moveTo>
                <a:pt x="0" y="16062"/>
              </a:moveTo>
              <a:lnTo>
                <a:pt x="900201" y="160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633745" y="5718128"/>
        <a:ext cx="45010" cy="45010"/>
      </dsp:txXfrm>
    </dsp:sp>
    <dsp:sp modelId="{99E23CF4-1DE9-4276-8026-804D753A267C}">
      <dsp:nvSpPr>
        <dsp:cNvPr id="0" name=""/>
        <dsp:cNvSpPr/>
      </dsp:nvSpPr>
      <dsp:spPr>
        <a:xfrm>
          <a:off x="5106351" y="5178007"/>
          <a:ext cx="5130002" cy="11252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USTAŁA POTRZEBA DALSZEJ OCHRONY OSOBY LUB JEJ MIENIA</a:t>
          </a:r>
        </a:p>
      </dsp:txBody>
      <dsp:txXfrm>
        <a:off x="5139309" y="5210965"/>
        <a:ext cx="5064086" cy="105933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7EDF4-32C9-4F59-8BEB-D49FCC894937}">
      <dsp:nvSpPr>
        <dsp:cNvPr id="0" name=""/>
        <dsp:cNvSpPr/>
      </dsp:nvSpPr>
      <dsp:spPr>
        <a:xfrm>
          <a:off x="957" y="945842"/>
          <a:ext cx="1269531" cy="12695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pl-PL" sz="800" kern="1200" dirty="0"/>
            <a:t>ŻĄDANIE PODZIAŁU MAJĄTKU WSPÓLNEGO</a:t>
          </a:r>
        </a:p>
      </dsp:txBody>
      <dsp:txXfrm>
        <a:off x="186876" y="1131761"/>
        <a:ext cx="897693" cy="897693"/>
      </dsp:txXfrm>
    </dsp:sp>
    <dsp:sp modelId="{64A5E2A4-B005-4579-ACAA-83E323892240}">
      <dsp:nvSpPr>
        <dsp:cNvPr id="0" name=""/>
        <dsp:cNvSpPr/>
      </dsp:nvSpPr>
      <dsp:spPr>
        <a:xfrm>
          <a:off x="1373574" y="1212443"/>
          <a:ext cx="736328" cy="73632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1471174" y="1494015"/>
        <a:ext cx="541128" cy="173184"/>
      </dsp:txXfrm>
    </dsp:sp>
    <dsp:sp modelId="{AC8CFC36-449E-425F-AB33-A2DF09E05517}">
      <dsp:nvSpPr>
        <dsp:cNvPr id="0" name=""/>
        <dsp:cNvSpPr/>
      </dsp:nvSpPr>
      <dsp:spPr>
        <a:xfrm>
          <a:off x="2212988" y="945842"/>
          <a:ext cx="1269531" cy="12695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pl-PL" sz="800" kern="1200" dirty="0"/>
            <a:t>EWENTUALNE ŻĄDANIE ROZLICZENIA NAKŁADÓW LUB ŻĄDANIE USTALENIA NIERÓWNYCH UDZIAŁÓW</a:t>
          </a:r>
        </a:p>
      </dsp:txBody>
      <dsp:txXfrm>
        <a:off x="2398907" y="1131761"/>
        <a:ext cx="897693" cy="897693"/>
      </dsp:txXfrm>
    </dsp:sp>
    <dsp:sp modelId="{1A1F8A97-9AAE-4B13-BF9D-BDB479C9EE0F}">
      <dsp:nvSpPr>
        <dsp:cNvPr id="0" name=""/>
        <dsp:cNvSpPr/>
      </dsp:nvSpPr>
      <dsp:spPr>
        <a:xfrm>
          <a:off x="3585606" y="1212443"/>
          <a:ext cx="736328" cy="73632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683206" y="1364127"/>
        <a:ext cx="541128" cy="432960"/>
      </dsp:txXfrm>
    </dsp:sp>
    <dsp:sp modelId="{F2270F3D-A498-4944-892B-91DF092B37FA}">
      <dsp:nvSpPr>
        <dsp:cNvPr id="0" name=""/>
        <dsp:cNvSpPr/>
      </dsp:nvSpPr>
      <dsp:spPr>
        <a:xfrm>
          <a:off x="4425020" y="945842"/>
          <a:ext cx="1269531" cy="12695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pl-PL" sz="800" kern="1200" dirty="0"/>
            <a:t>POSTĘPOWANIE O PODZIAŁ MAJĄTKU WSPÓLNEGO</a:t>
          </a:r>
        </a:p>
      </dsp:txBody>
      <dsp:txXfrm>
        <a:off x="4610939" y="1131761"/>
        <a:ext cx="897693" cy="89769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589894-EA4B-4873-AF82-BF2D5FF7A817}">
      <dsp:nvSpPr>
        <dsp:cNvPr id="0" name=""/>
        <dsp:cNvSpPr/>
      </dsp:nvSpPr>
      <dsp:spPr>
        <a:xfrm>
          <a:off x="5598928" y="898583"/>
          <a:ext cx="4753083" cy="250096"/>
        </a:xfrm>
        <a:custGeom>
          <a:avLst/>
          <a:gdLst/>
          <a:ahLst/>
          <a:cxnLst/>
          <a:rect l="0" t="0" r="0" b="0"/>
          <a:pathLst>
            <a:path>
              <a:moveTo>
                <a:pt x="0" y="0"/>
              </a:moveTo>
              <a:lnTo>
                <a:pt x="0" y="125048"/>
              </a:lnTo>
              <a:lnTo>
                <a:pt x="4753083" y="125048"/>
              </a:lnTo>
              <a:lnTo>
                <a:pt x="4753083"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C44ACC-6F68-4E12-94BF-CA109312E230}">
      <dsp:nvSpPr>
        <dsp:cNvPr id="0" name=""/>
        <dsp:cNvSpPr/>
      </dsp:nvSpPr>
      <dsp:spPr>
        <a:xfrm>
          <a:off x="5598928" y="898583"/>
          <a:ext cx="2804959" cy="250096"/>
        </a:xfrm>
        <a:custGeom>
          <a:avLst/>
          <a:gdLst/>
          <a:ahLst/>
          <a:cxnLst/>
          <a:rect l="0" t="0" r="0" b="0"/>
          <a:pathLst>
            <a:path>
              <a:moveTo>
                <a:pt x="0" y="0"/>
              </a:moveTo>
              <a:lnTo>
                <a:pt x="0" y="125048"/>
              </a:lnTo>
              <a:lnTo>
                <a:pt x="2804959" y="125048"/>
              </a:lnTo>
              <a:lnTo>
                <a:pt x="2804959"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54DE98-AB89-487F-BE3C-F1A58A5C9073}">
      <dsp:nvSpPr>
        <dsp:cNvPr id="0" name=""/>
        <dsp:cNvSpPr/>
      </dsp:nvSpPr>
      <dsp:spPr>
        <a:xfrm>
          <a:off x="5598928" y="898583"/>
          <a:ext cx="882893" cy="250096"/>
        </a:xfrm>
        <a:custGeom>
          <a:avLst/>
          <a:gdLst/>
          <a:ahLst/>
          <a:cxnLst/>
          <a:rect l="0" t="0" r="0" b="0"/>
          <a:pathLst>
            <a:path>
              <a:moveTo>
                <a:pt x="0" y="0"/>
              </a:moveTo>
              <a:lnTo>
                <a:pt x="0" y="125048"/>
              </a:lnTo>
              <a:lnTo>
                <a:pt x="882893" y="125048"/>
              </a:lnTo>
              <a:lnTo>
                <a:pt x="882893"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6C7E93-572E-4B50-B991-363E9C58D64F}">
      <dsp:nvSpPr>
        <dsp:cNvPr id="0" name=""/>
        <dsp:cNvSpPr/>
      </dsp:nvSpPr>
      <dsp:spPr>
        <a:xfrm>
          <a:off x="3939255" y="2124483"/>
          <a:ext cx="245587" cy="2238956"/>
        </a:xfrm>
        <a:custGeom>
          <a:avLst/>
          <a:gdLst/>
          <a:ahLst/>
          <a:cxnLst/>
          <a:rect l="0" t="0" r="0" b="0"/>
          <a:pathLst>
            <a:path>
              <a:moveTo>
                <a:pt x="0" y="0"/>
              </a:moveTo>
              <a:lnTo>
                <a:pt x="0" y="2238956"/>
              </a:lnTo>
              <a:lnTo>
                <a:pt x="245587" y="223895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95199-08A8-442A-AC99-DDBA7611327B}">
      <dsp:nvSpPr>
        <dsp:cNvPr id="0" name=""/>
        <dsp:cNvSpPr/>
      </dsp:nvSpPr>
      <dsp:spPr>
        <a:xfrm>
          <a:off x="3939255" y="2124483"/>
          <a:ext cx="245587" cy="1393392"/>
        </a:xfrm>
        <a:custGeom>
          <a:avLst/>
          <a:gdLst/>
          <a:ahLst/>
          <a:cxnLst/>
          <a:rect l="0" t="0" r="0" b="0"/>
          <a:pathLst>
            <a:path>
              <a:moveTo>
                <a:pt x="0" y="0"/>
              </a:moveTo>
              <a:lnTo>
                <a:pt x="0" y="1393392"/>
              </a:lnTo>
              <a:lnTo>
                <a:pt x="245587" y="139339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8B0DD2-F22A-45CA-B568-062798C8F29F}">
      <dsp:nvSpPr>
        <dsp:cNvPr id="0" name=""/>
        <dsp:cNvSpPr/>
      </dsp:nvSpPr>
      <dsp:spPr>
        <a:xfrm>
          <a:off x="3939255" y="2124483"/>
          <a:ext cx="245587" cy="547829"/>
        </a:xfrm>
        <a:custGeom>
          <a:avLst/>
          <a:gdLst/>
          <a:ahLst/>
          <a:cxnLst/>
          <a:rect l="0" t="0" r="0" b="0"/>
          <a:pathLst>
            <a:path>
              <a:moveTo>
                <a:pt x="0" y="0"/>
              </a:moveTo>
              <a:lnTo>
                <a:pt x="0" y="547829"/>
              </a:lnTo>
              <a:lnTo>
                <a:pt x="245587" y="54782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C46308-5B4B-404D-9EC8-EBC38814BD2C}">
      <dsp:nvSpPr>
        <dsp:cNvPr id="0" name=""/>
        <dsp:cNvSpPr/>
      </dsp:nvSpPr>
      <dsp:spPr>
        <a:xfrm>
          <a:off x="4594154" y="898583"/>
          <a:ext cx="1004773" cy="250096"/>
        </a:xfrm>
        <a:custGeom>
          <a:avLst/>
          <a:gdLst/>
          <a:ahLst/>
          <a:cxnLst/>
          <a:rect l="0" t="0" r="0" b="0"/>
          <a:pathLst>
            <a:path>
              <a:moveTo>
                <a:pt x="1004773" y="0"/>
              </a:moveTo>
              <a:lnTo>
                <a:pt x="1004773" y="125048"/>
              </a:lnTo>
              <a:lnTo>
                <a:pt x="0" y="125048"/>
              </a:lnTo>
              <a:lnTo>
                <a:pt x="0"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C70828-F41C-4720-802F-9950F3C1DFD5}">
      <dsp:nvSpPr>
        <dsp:cNvPr id="0" name=""/>
        <dsp:cNvSpPr/>
      </dsp:nvSpPr>
      <dsp:spPr>
        <a:xfrm>
          <a:off x="2706810" y="898583"/>
          <a:ext cx="2892117" cy="250096"/>
        </a:xfrm>
        <a:custGeom>
          <a:avLst/>
          <a:gdLst/>
          <a:ahLst/>
          <a:cxnLst/>
          <a:rect l="0" t="0" r="0" b="0"/>
          <a:pathLst>
            <a:path>
              <a:moveTo>
                <a:pt x="2892117" y="0"/>
              </a:moveTo>
              <a:lnTo>
                <a:pt x="2892117" y="125048"/>
              </a:lnTo>
              <a:lnTo>
                <a:pt x="0" y="125048"/>
              </a:lnTo>
              <a:lnTo>
                <a:pt x="0"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09C810-0899-4376-B2E8-2E79F43DFA24}">
      <dsp:nvSpPr>
        <dsp:cNvPr id="0" name=""/>
        <dsp:cNvSpPr/>
      </dsp:nvSpPr>
      <dsp:spPr>
        <a:xfrm>
          <a:off x="164565" y="2125048"/>
          <a:ext cx="245587" cy="3930082"/>
        </a:xfrm>
        <a:custGeom>
          <a:avLst/>
          <a:gdLst/>
          <a:ahLst/>
          <a:cxnLst/>
          <a:rect l="0" t="0" r="0" b="0"/>
          <a:pathLst>
            <a:path>
              <a:moveTo>
                <a:pt x="0" y="0"/>
              </a:moveTo>
              <a:lnTo>
                <a:pt x="0" y="3930082"/>
              </a:lnTo>
              <a:lnTo>
                <a:pt x="245587" y="393008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967F8F-F5BA-457E-B3D8-B0357FCEDEEA}">
      <dsp:nvSpPr>
        <dsp:cNvPr id="0" name=""/>
        <dsp:cNvSpPr/>
      </dsp:nvSpPr>
      <dsp:spPr>
        <a:xfrm>
          <a:off x="164565" y="2125048"/>
          <a:ext cx="245587" cy="3084519"/>
        </a:xfrm>
        <a:custGeom>
          <a:avLst/>
          <a:gdLst/>
          <a:ahLst/>
          <a:cxnLst/>
          <a:rect l="0" t="0" r="0" b="0"/>
          <a:pathLst>
            <a:path>
              <a:moveTo>
                <a:pt x="0" y="0"/>
              </a:moveTo>
              <a:lnTo>
                <a:pt x="0" y="3084519"/>
              </a:lnTo>
              <a:lnTo>
                <a:pt x="245587" y="308451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7B77D3-CBA3-4BCB-A527-B787CD65222D}">
      <dsp:nvSpPr>
        <dsp:cNvPr id="0" name=""/>
        <dsp:cNvSpPr/>
      </dsp:nvSpPr>
      <dsp:spPr>
        <a:xfrm>
          <a:off x="164565" y="2125048"/>
          <a:ext cx="245587" cy="2238956"/>
        </a:xfrm>
        <a:custGeom>
          <a:avLst/>
          <a:gdLst/>
          <a:ahLst/>
          <a:cxnLst/>
          <a:rect l="0" t="0" r="0" b="0"/>
          <a:pathLst>
            <a:path>
              <a:moveTo>
                <a:pt x="0" y="0"/>
              </a:moveTo>
              <a:lnTo>
                <a:pt x="0" y="2238956"/>
              </a:lnTo>
              <a:lnTo>
                <a:pt x="245587" y="223895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3854D0-7703-4E34-8FEA-4B1BCF2FAF92}">
      <dsp:nvSpPr>
        <dsp:cNvPr id="0" name=""/>
        <dsp:cNvSpPr/>
      </dsp:nvSpPr>
      <dsp:spPr>
        <a:xfrm>
          <a:off x="164565" y="2125048"/>
          <a:ext cx="245587" cy="1393392"/>
        </a:xfrm>
        <a:custGeom>
          <a:avLst/>
          <a:gdLst/>
          <a:ahLst/>
          <a:cxnLst/>
          <a:rect l="0" t="0" r="0" b="0"/>
          <a:pathLst>
            <a:path>
              <a:moveTo>
                <a:pt x="0" y="0"/>
              </a:moveTo>
              <a:lnTo>
                <a:pt x="0" y="1393392"/>
              </a:lnTo>
              <a:lnTo>
                <a:pt x="245587" y="139339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B39623-8025-416A-8D6C-23FBB7872D83}">
      <dsp:nvSpPr>
        <dsp:cNvPr id="0" name=""/>
        <dsp:cNvSpPr/>
      </dsp:nvSpPr>
      <dsp:spPr>
        <a:xfrm>
          <a:off x="164565" y="2125048"/>
          <a:ext cx="245587" cy="547829"/>
        </a:xfrm>
        <a:custGeom>
          <a:avLst/>
          <a:gdLst/>
          <a:ahLst/>
          <a:cxnLst/>
          <a:rect l="0" t="0" r="0" b="0"/>
          <a:pathLst>
            <a:path>
              <a:moveTo>
                <a:pt x="0" y="0"/>
              </a:moveTo>
              <a:lnTo>
                <a:pt x="0" y="547829"/>
              </a:lnTo>
              <a:lnTo>
                <a:pt x="245587" y="54782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675D3E-E92B-4F7D-AA97-B08895A4122C}">
      <dsp:nvSpPr>
        <dsp:cNvPr id="0" name=""/>
        <dsp:cNvSpPr/>
      </dsp:nvSpPr>
      <dsp:spPr>
        <a:xfrm>
          <a:off x="819465" y="898583"/>
          <a:ext cx="4779462" cy="250096"/>
        </a:xfrm>
        <a:custGeom>
          <a:avLst/>
          <a:gdLst/>
          <a:ahLst/>
          <a:cxnLst/>
          <a:rect l="0" t="0" r="0" b="0"/>
          <a:pathLst>
            <a:path>
              <a:moveTo>
                <a:pt x="4779462" y="0"/>
              </a:moveTo>
              <a:lnTo>
                <a:pt x="4779462" y="125048"/>
              </a:lnTo>
              <a:lnTo>
                <a:pt x="0" y="125048"/>
              </a:lnTo>
              <a:lnTo>
                <a:pt x="0" y="25009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E32C3D-05A0-4A0E-B549-BABB63EE7213}">
      <dsp:nvSpPr>
        <dsp:cNvPr id="0" name=""/>
        <dsp:cNvSpPr/>
      </dsp:nvSpPr>
      <dsp:spPr>
        <a:xfrm>
          <a:off x="4289126" y="303116"/>
          <a:ext cx="2619602" cy="5954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INNE SPRAWY RODZINNE ORAZ SPRAWY OPIEKUŃCZE</a:t>
          </a:r>
        </a:p>
      </dsp:txBody>
      <dsp:txXfrm>
        <a:off x="4289126" y="303116"/>
        <a:ext cx="2619602" cy="595467"/>
      </dsp:txXfrm>
    </dsp:sp>
    <dsp:sp modelId="{00B36136-3219-4682-859B-1FA5B57CECA3}">
      <dsp:nvSpPr>
        <dsp:cNvPr id="0" name=""/>
        <dsp:cNvSpPr/>
      </dsp:nvSpPr>
      <dsp:spPr>
        <a:xfrm>
          <a:off x="841" y="1148679"/>
          <a:ext cx="1637248" cy="9763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SPRAWY ZE STOSUNKÓW MIĘDZY RODZICAMI A DZIEĆMI</a:t>
          </a:r>
        </a:p>
      </dsp:txBody>
      <dsp:txXfrm>
        <a:off x="841" y="1148679"/>
        <a:ext cx="1637248" cy="976369"/>
      </dsp:txXfrm>
    </dsp:sp>
    <dsp:sp modelId="{2A08616F-CE7A-4583-8FB4-E0443810CC85}">
      <dsp:nvSpPr>
        <dsp:cNvPr id="0" name=""/>
        <dsp:cNvSpPr/>
      </dsp:nvSpPr>
      <dsp:spPr>
        <a:xfrm>
          <a:off x="410153" y="2375144"/>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UMIESZCZENIE DZIECKA W PIECZY ZASTĘPCZEJ ALBO PLACÓWCE OPIEKUŃCZO- WYCHOWAWCZEJ</a:t>
          </a:r>
        </a:p>
      </dsp:txBody>
      <dsp:txXfrm>
        <a:off x="410153" y="2375144"/>
        <a:ext cx="2292155" cy="595467"/>
      </dsp:txXfrm>
    </dsp:sp>
    <dsp:sp modelId="{89E4D8B2-0A7B-434F-8369-D69DC1228AA8}">
      <dsp:nvSpPr>
        <dsp:cNvPr id="0" name=""/>
        <dsp:cNvSpPr/>
      </dsp:nvSpPr>
      <dsp:spPr>
        <a:xfrm>
          <a:off x="410153" y="3220708"/>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UZNANIE OJCOSTWA</a:t>
          </a:r>
        </a:p>
      </dsp:txBody>
      <dsp:txXfrm>
        <a:off x="410153" y="3220708"/>
        <a:ext cx="2292155" cy="595467"/>
      </dsp:txXfrm>
    </dsp:sp>
    <dsp:sp modelId="{14AC7BB6-819A-4F9B-A26C-95268CEBB2A6}">
      <dsp:nvSpPr>
        <dsp:cNvPr id="0" name=""/>
        <dsp:cNvSpPr/>
      </dsp:nvSpPr>
      <dsp:spPr>
        <a:xfrm>
          <a:off x="410153" y="4066271"/>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DOTYCZĄCE WŁADZY RODZICIELSKIEJ I KONTAKTÓW Z DZIECKIEM</a:t>
          </a:r>
        </a:p>
      </dsp:txBody>
      <dsp:txXfrm>
        <a:off x="410153" y="4066271"/>
        <a:ext cx="2292155" cy="595467"/>
      </dsp:txXfrm>
    </dsp:sp>
    <dsp:sp modelId="{AF8587C0-86D6-4A53-9B64-55E03A6D14E4}">
      <dsp:nvSpPr>
        <dsp:cNvPr id="0" name=""/>
        <dsp:cNvSpPr/>
      </dsp:nvSpPr>
      <dsp:spPr>
        <a:xfrm>
          <a:off x="410153" y="4911834"/>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DOTYCZĄCE ROZSTRZYGANIA O ISTOTNYCH SPRAWACH DZIECKA</a:t>
          </a:r>
        </a:p>
      </dsp:txBody>
      <dsp:txXfrm>
        <a:off x="410153" y="4911834"/>
        <a:ext cx="2292155" cy="595467"/>
      </dsp:txXfrm>
    </dsp:sp>
    <dsp:sp modelId="{0722A33C-6E61-487C-8AC5-14EF79CF0FE9}">
      <dsp:nvSpPr>
        <dsp:cNvPr id="0" name=""/>
        <dsp:cNvSpPr/>
      </dsp:nvSpPr>
      <dsp:spPr>
        <a:xfrm>
          <a:off x="410153" y="5757397"/>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NADANIE DZIECKU NAZWISKA</a:t>
          </a:r>
        </a:p>
      </dsp:txBody>
      <dsp:txXfrm>
        <a:off x="410153" y="5757397"/>
        <a:ext cx="2292155" cy="595467"/>
      </dsp:txXfrm>
    </dsp:sp>
    <dsp:sp modelId="{86E0888B-024D-45E2-AC50-DDC97BE3366C}">
      <dsp:nvSpPr>
        <dsp:cNvPr id="0" name=""/>
        <dsp:cNvSpPr/>
      </dsp:nvSpPr>
      <dsp:spPr>
        <a:xfrm>
          <a:off x="1888185" y="1148679"/>
          <a:ext cx="1637248" cy="975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SPRAWY O PRZYSPOSOBIENIE</a:t>
          </a:r>
        </a:p>
      </dsp:txBody>
      <dsp:txXfrm>
        <a:off x="1888185" y="1148679"/>
        <a:ext cx="1637248" cy="975803"/>
      </dsp:txXfrm>
    </dsp:sp>
    <dsp:sp modelId="{8AE5807F-9B73-4BA3-8CF4-FAECD20880D1}">
      <dsp:nvSpPr>
        <dsp:cNvPr id="0" name=""/>
        <dsp:cNvSpPr/>
      </dsp:nvSpPr>
      <dsp:spPr>
        <a:xfrm>
          <a:off x="3775530" y="1148679"/>
          <a:ext cx="1637248" cy="975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SPRAWY Z ZAKRESU OPIEKI</a:t>
          </a:r>
        </a:p>
      </dsp:txBody>
      <dsp:txXfrm>
        <a:off x="3775530" y="1148679"/>
        <a:ext cx="1637248" cy="975803"/>
      </dsp:txXfrm>
    </dsp:sp>
    <dsp:sp modelId="{29E36052-DB2C-48B2-B0BE-85F7037C10E9}">
      <dsp:nvSpPr>
        <dsp:cNvPr id="0" name=""/>
        <dsp:cNvSpPr/>
      </dsp:nvSpPr>
      <dsp:spPr>
        <a:xfrm>
          <a:off x="4184842" y="2374579"/>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USTANOWIENIE LUB ZWOLNIENIE OPIEKUNA</a:t>
          </a:r>
        </a:p>
      </dsp:txBody>
      <dsp:txXfrm>
        <a:off x="4184842" y="2374579"/>
        <a:ext cx="2292155" cy="595467"/>
      </dsp:txXfrm>
    </dsp:sp>
    <dsp:sp modelId="{5C34088B-2E89-410E-BD92-BD6B7EF06BF5}">
      <dsp:nvSpPr>
        <dsp:cNvPr id="0" name=""/>
        <dsp:cNvSpPr/>
      </dsp:nvSpPr>
      <dsp:spPr>
        <a:xfrm>
          <a:off x="4184842" y="3220142"/>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SPRAWOWANIE OPIEKI</a:t>
          </a:r>
        </a:p>
      </dsp:txBody>
      <dsp:txXfrm>
        <a:off x="4184842" y="3220142"/>
        <a:ext cx="2292155" cy="595467"/>
      </dsp:txXfrm>
    </dsp:sp>
    <dsp:sp modelId="{20E7A37C-4FAC-484B-B298-D6B74361A1D9}">
      <dsp:nvSpPr>
        <dsp:cNvPr id="0" name=""/>
        <dsp:cNvSpPr/>
      </dsp:nvSpPr>
      <dsp:spPr>
        <a:xfrm>
          <a:off x="4184842" y="4065705"/>
          <a:ext cx="2292155" cy="5954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PRZYZNANIE WYNAGRODZENIA OPIEKUNOWI</a:t>
          </a:r>
        </a:p>
      </dsp:txBody>
      <dsp:txXfrm>
        <a:off x="4184842" y="4065705"/>
        <a:ext cx="2292155" cy="595467"/>
      </dsp:txXfrm>
    </dsp:sp>
    <dsp:sp modelId="{D0DEF1B8-A8FF-4AEA-A664-020E0F2451AE}">
      <dsp:nvSpPr>
        <dsp:cNvPr id="0" name=""/>
        <dsp:cNvSpPr/>
      </dsp:nvSpPr>
      <dsp:spPr>
        <a:xfrm>
          <a:off x="5662875" y="1148679"/>
          <a:ext cx="1637891" cy="975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 ODEBRANIE OSOBY PODLEGAJACEJ WŁADZY RODZICIELSKIEJ LUB POZOSTAJĄCEJ POD OPIEKĄ</a:t>
          </a:r>
        </a:p>
      </dsp:txBody>
      <dsp:txXfrm>
        <a:off x="5662875" y="1148679"/>
        <a:ext cx="1637891" cy="975803"/>
      </dsp:txXfrm>
    </dsp:sp>
    <dsp:sp modelId="{B997BCE8-C950-4163-AAB4-8E6135399069}">
      <dsp:nvSpPr>
        <dsp:cNvPr id="0" name=""/>
        <dsp:cNvSpPr/>
      </dsp:nvSpPr>
      <dsp:spPr>
        <a:xfrm>
          <a:off x="7550863" y="1148679"/>
          <a:ext cx="1706048" cy="975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SPRAWY DOT. WYKONYWANIA KONTAKTÓW Z DZIECKIEM</a:t>
          </a:r>
        </a:p>
      </dsp:txBody>
      <dsp:txXfrm>
        <a:off x="7550863" y="1148679"/>
        <a:ext cx="1706048" cy="975803"/>
      </dsp:txXfrm>
    </dsp:sp>
    <dsp:sp modelId="{A8D74ABA-5EDB-426B-8EE9-A5203A1052C5}">
      <dsp:nvSpPr>
        <dsp:cNvPr id="0" name=""/>
        <dsp:cNvSpPr/>
      </dsp:nvSpPr>
      <dsp:spPr>
        <a:xfrm>
          <a:off x="9507007" y="1148679"/>
          <a:ext cx="1690006" cy="975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SPRAWY Z ZAKRESU KURATELI</a:t>
          </a:r>
        </a:p>
      </dsp:txBody>
      <dsp:txXfrm>
        <a:off x="9507007" y="1148679"/>
        <a:ext cx="1690006" cy="975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858EF-F0A6-4252-9997-EF8480BA1C05}">
      <dsp:nvSpPr>
        <dsp:cNvPr id="0" name=""/>
        <dsp:cNvSpPr/>
      </dsp:nvSpPr>
      <dsp:spPr>
        <a:xfrm>
          <a:off x="1150143" y="200"/>
          <a:ext cx="2567285" cy="154037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Wingdings" panose="05000000000000000000" pitchFamily="2" charset="2"/>
            <a:buNone/>
          </a:pPr>
          <a:r>
            <a:rPr lang="pl-PL" sz="1300" kern="1200" dirty="0"/>
            <a:t>SPRAWY O UBEZWŁASNOWOLNIENIE,</a:t>
          </a:r>
        </a:p>
      </dsp:txBody>
      <dsp:txXfrm>
        <a:off x="1150143" y="200"/>
        <a:ext cx="2567285" cy="1540371"/>
      </dsp:txXfrm>
    </dsp:sp>
    <dsp:sp modelId="{C2481C43-4ABA-4302-B85D-C10CAA001CEA}">
      <dsp:nvSpPr>
        <dsp:cNvPr id="0" name=""/>
        <dsp:cNvSpPr/>
      </dsp:nvSpPr>
      <dsp:spPr>
        <a:xfrm>
          <a:off x="3974157" y="200"/>
          <a:ext cx="2567285" cy="154037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Wingdings" panose="05000000000000000000" pitchFamily="2" charset="2"/>
            <a:buNone/>
          </a:pPr>
          <a:r>
            <a:rPr lang="pl-PL" sz="1300" kern="1200" dirty="0"/>
            <a:t>SPRAWY O SEPARACJĘ NA ZGODNY WNIOSEK MAŁŻONKÓW</a:t>
          </a:r>
        </a:p>
      </dsp:txBody>
      <dsp:txXfrm>
        <a:off x="3974157" y="200"/>
        <a:ext cx="2567285" cy="1540371"/>
      </dsp:txXfrm>
    </dsp:sp>
    <dsp:sp modelId="{923F18B0-8833-4E63-8D76-D8654587B9F8}">
      <dsp:nvSpPr>
        <dsp:cNvPr id="0" name=""/>
        <dsp:cNvSpPr/>
      </dsp:nvSpPr>
      <dsp:spPr>
        <a:xfrm>
          <a:off x="6798171" y="200"/>
          <a:ext cx="2567285" cy="154037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Wingdings" panose="05000000000000000000" pitchFamily="2" charset="2"/>
            <a:buNone/>
          </a:pPr>
          <a:endParaRPr lang="pl-PL" sz="1300" kern="1200" dirty="0"/>
        </a:p>
        <a:p>
          <a:pPr marL="0" lvl="0" indent="0" algn="ctr" defTabSz="577850">
            <a:lnSpc>
              <a:spcPct val="90000"/>
            </a:lnSpc>
            <a:spcBef>
              <a:spcPct val="0"/>
            </a:spcBef>
            <a:spcAft>
              <a:spcPct val="35000"/>
            </a:spcAft>
            <a:buFont typeface="Wingdings" panose="05000000000000000000" pitchFamily="2" charset="2"/>
            <a:buNone/>
          </a:pPr>
          <a:r>
            <a:rPr lang="pl-PL" sz="1300" kern="1200" dirty="0"/>
            <a:t>SPRAWY O ODEBRANIE OSOBY PODLEGAJĄCEJ WŁADZY RODZICIELSKIEJ LUB POZOSTAJĄCEJ POD OPIEKĄ PROWADZONE NA PODSTAWIE KONWENCJI HASKIEJ Z 1980 R.</a:t>
          </a:r>
        </a:p>
      </dsp:txBody>
      <dsp:txXfrm>
        <a:off x="6798171" y="200"/>
        <a:ext cx="2567285" cy="1540371"/>
      </dsp:txXfrm>
    </dsp:sp>
    <dsp:sp modelId="{28409345-64CC-40D2-A3B2-94C327390E0E}">
      <dsp:nvSpPr>
        <dsp:cNvPr id="0" name=""/>
        <dsp:cNvSpPr/>
      </dsp:nvSpPr>
      <dsp:spPr>
        <a:xfrm>
          <a:off x="1150143" y="1797300"/>
          <a:ext cx="2567285" cy="154037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SPRAWY O ZNIESIENIE SEPARACJI</a:t>
          </a:r>
        </a:p>
      </dsp:txBody>
      <dsp:txXfrm>
        <a:off x="1150143" y="1797300"/>
        <a:ext cx="2567285" cy="1540371"/>
      </dsp:txXfrm>
    </dsp:sp>
    <dsp:sp modelId="{ECF9E6D6-DB95-4694-A5D0-37B743D91575}">
      <dsp:nvSpPr>
        <dsp:cNvPr id="0" name=""/>
        <dsp:cNvSpPr/>
      </dsp:nvSpPr>
      <dsp:spPr>
        <a:xfrm>
          <a:off x="3974157" y="1797300"/>
          <a:ext cx="2567285" cy="15403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ROZSTRZYGNIĘCIE SPORU MIĘDZY RADĄ PRACOWNICZĄ PRZEDSIĘBIORSTWA A DYREKTOREM PRZEDSIĘBIORSTWA</a:t>
          </a:r>
        </a:p>
      </dsp:txBody>
      <dsp:txXfrm>
        <a:off x="3974157" y="1797300"/>
        <a:ext cx="2567285" cy="1540371"/>
      </dsp:txXfrm>
    </dsp:sp>
    <dsp:sp modelId="{095888CA-D115-42D0-9536-20D32968FD4E}">
      <dsp:nvSpPr>
        <dsp:cNvPr id="0" name=""/>
        <dsp:cNvSpPr/>
      </dsp:nvSpPr>
      <dsp:spPr>
        <a:xfrm>
          <a:off x="6798171" y="1797300"/>
          <a:ext cx="2567285" cy="154037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ROZSTRZYGNIĘCIE SPORU MIĘDZY ORGANAMI PRZEDSIĘBIORSTWA A ORGANEM ZAŁOŻYCIELSKIM PRZEDSIĘBIORSTWA</a:t>
          </a:r>
        </a:p>
      </dsp:txBody>
      <dsp:txXfrm>
        <a:off x="6798171" y="1797300"/>
        <a:ext cx="2567285" cy="1540371"/>
      </dsp:txXfrm>
    </dsp:sp>
    <dsp:sp modelId="{E549E130-4FDB-47AA-8401-1D050171B4AD}">
      <dsp:nvSpPr>
        <dsp:cNvPr id="0" name=""/>
        <dsp:cNvSpPr/>
      </dsp:nvSpPr>
      <dsp:spPr>
        <a:xfrm>
          <a:off x="2562150" y="3594400"/>
          <a:ext cx="2567285" cy="154037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ROZSTRZYGNIĘCIE SPORU MIĘDZY ORGANAMI PRZEDSIĘBIORSTWA A ORGANEM SPRAWUJĄCYM NADZÓR NAD PRZEDSIĘBIORSTWEM</a:t>
          </a:r>
        </a:p>
      </dsp:txBody>
      <dsp:txXfrm>
        <a:off x="2562150" y="3594400"/>
        <a:ext cx="2567285" cy="1540371"/>
      </dsp:txXfrm>
    </dsp:sp>
    <dsp:sp modelId="{EAF8A77B-29A5-4E0A-B267-6FBDE9C16E28}">
      <dsp:nvSpPr>
        <dsp:cNvPr id="0" name=""/>
        <dsp:cNvSpPr/>
      </dsp:nvSpPr>
      <dsp:spPr>
        <a:xfrm>
          <a:off x="5386164" y="3594400"/>
          <a:ext cx="2567285" cy="154037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INNE SPRAWY Z USTAW SZCZEGÓLNYCH,NP. REJESTRACJA DZIENNIKÓW I CZASOPISM</a:t>
          </a:r>
        </a:p>
      </dsp:txBody>
      <dsp:txXfrm>
        <a:off x="5386164" y="3594400"/>
        <a:ext cx="2567285" cy="15403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3D7FB-6DB7-4D5B-B601-CDC7586BD020}">
      <dsp:nvSpPr>
        <dsp:cNvPr id="0" name=""/>
        <dsp:cNvSpPr/>
      </dsp:nvSpPr>
      <dsp:spPr>
        <a:xfrm>
          <a:off x="0" y="0"/>
          <a:ext cx="4917912" cy="9572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l-PL" sz="1800" kern="1200" dirty="0"/>
            <a:t>KROK 1: ustalenie czy istnieje przepis szczególny dotyczący właściwości miejscowej sądu</a:t>
          </a:r>
        </a:p>
      </dsp:txBody>
      <dsp:txXfrm>
        <a:off x="28038" y="28038"/>
        <a:ext cx="3804026" cy="901218"/>
      </dsp:txXfrm>
    </dsp:sp>
    <dsp:sp modelId="{790232CD-3917-401F-BFE0-2BE4E10579DA}">
      <dsp:nvSpPr>
        <dsp:cNvPr id="0" name=""/>
        <dsp:cNvSpPr/>
      </dsp:nvSpPr>
      <dsp:spPr>
        <a:xfrm>
          <a:off x="411875" y="1131347"/>
          <a:ext cx="4917912" cy="95729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l-PL" sz="1800" kern="1200" dirty="0"/>
            <a:t>KROK 2: w przypadku braku regulacji szczególnej: Sąd miejsca zamieszkania wnioskodawcy</a:t>
          </a:r>
        </a:p>
      </dsp:txBody>
      <dsp:txXfrm>
        <a:off x="439913" y="1159385"/>
        <a:ext cx="3827720" cy="901218"/>
      </dsp:txXfrm>
    </dsp:sp>
    <dsp:sp modelId="{4278EEE1-D291-4444-84CC-862E75824486}">
      <dsp:nvSpPr>
        <dsp:cNvPr id="0" name=""/>
        <dsp:cNvSpPr/>
      </dsp:nvSpPr>
      <dsp:spPr>
        <a:xfrm>
          <a:off x="817603" y="2262695"/>
          <a:ext cx="4917912" cy="95729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l-PL" sz="1800" kern="1200" dirty="0"/>
            <a:t>KROK 2’: w przypadku braku regulacji z kroku 2:Sąd miejsca pobytu wnioskodawcy  </a:t>
          </a:r>
        </a:p>
      </dsp:txBody>
      <dsp:txXfrm>
        <a:off x="845641" y="2290733"/>
        <a:ext cx="3833867" cy="901218"/>
      </dsp:txXfrm>
    </dsp:sp>
    <dsp:sp modelId="{8C05C868-C454-4794-89FB-DCDBFA8647F8}">
      <dsp:nvSpPr>
        <dsp:cNvPr id="0" name=""/>
        <dsp:cNvSpPr/>
      </dsp:nvSpPr>
      <dsp:spPr>
        <a:xfrm>
          <a:off x="1229478" y="3394043"/>
          <a:ext cx="4917912" cy="9572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pl-PL" sz="1800" kern="1200"/>
            <a:t>KROK 3: w przypadku dwóch powyższych podstaw- Sąd dla m. St. Warszawy</a:t>
          </a:r>
          <a:endParaRPr lang="pl-PL" sz="1800" kern="1200" dirty="0"/>
        </a:p>
      </dsp:txBody>
      <dsp:txXfrm>
        <a:off x="1257516" y="3422081"/>
        <a:ext cx="3827720" cy="901218"/>
      </dsp:txXfrm>
    </dsp:sp>
    <dsp:sp modelId="{67EBFAB7-2159-4BBE-8D61-3C7528369531}">
      <dsp:nvSpPr>
        <dsp:cNvPr id="0" name=""/>
        <dsp:cNvSpPr/>
      </dsp:nvSpPr>
      <dsp:spPr>
        <a:xfrm>
          <a:off x="4295671" y="733200"/>
          <a:ext cx="622241" cy="62224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pl-PL" sz="2800" kern="1200"/>
        </a:p>
      </dsp:txBody>
      <dsp:txXfrm>
        <a:off x="4435675" y="733200"/>
        <a:ext cx="342233" cy="468236"/>
      </dsp:txXfrm>
    </dsp:sp>
    <dsp:sp modelId="{41912951-6B59-4CB9-8AEB-55AB8DC4129C}">
      <dsp:nvSpPr>
        <dsp:cNvPr id="0" name=""/>
        <dsp:cNvSpPr/>
      </dsp:nvSpPr>
      <dsp:spPr>
        <a:xfrm>
          <a:off x="4707546" y="1864548"/>
          <a:ext cx="622241" cy="62224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pl-PL" sz="2800" kern="1200"/>
        </a:p>
      </dsp:txBody>
      <dsp:txXfrm>
        <a:off x="4847550" y="1864548"/>
        <a:ext cx="342233" cy="468236"/>
      </dsp:txXfrm>
    </dsp:sp>
    <dsp:sp modelId="{56CBD0BA-1F2F-466C-8816-558E6A86FE3C}">
      <dsp:nvSpPr>
        <dsp:cNvPr id="0" name=""/>
        <dsp:cNvSpPr/>
      </dsp:nvSpPr>
      <dsp:spPr>
        <a:xfrm>
          <a:off x="5113274" y="2995896"/>
          <a:ext cx="622241" cy="62224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pl-PL" sz="2800" kern="1200"/>
        </a:p>
      </dsp:txBody>
      <dsp:txXfrm>
        <a:off x="5253278" y="2995896"/>
        <a:ext cx="342233" cy="4682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090E9D-EE84-4119-92AF-8DB93E24F133}">
      <dsp:nvSpPr>
        <dsp:cNvPr id="0" name=""/>
        <dsp:cNvSpPr/>
      </dsp:nvSpPr>
      <dsp:spPr>
        <a:xfrm>
          <a:off x="997439" y="462"/>
          <a:ext cx="2724795" cy="151377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Tx/>
            <a:buNone/>
          </a:pPr>
          <a:r>
            <a:rPr lang="pl-PL" sz="1800" kern="1200" dirty="0"/>
            <a:t>Sąd miejsca, w którego okręgu nastąpiło zdarzenie będące podstawą wszczęcia postępowania</a:t>
          </a:r>
        </a:p>
      </dsp:txBody>
      <dsp:txXfrm>
        <a:off x="1041776" y="44799"/>
        <a:ext cx="2636121" cy="1425101"/>
      </dsp:txXfrm>
    </dsp:sp>
    <dsp:sp modelId="{706B75B8-407E-4DC9-B61A-E21BDFCF45AF}">
      <dsp:nvSpPr>
        <dsp:cNvPr id="0" name=""/>
        <dsp:cNvSpPr/>
      </dsp:nvSpPr>
      <dsp:spPr>
        <a:xfrm rot="5400000">
          <a:off x="2076004" y="1552082"/>
          <a:ext cx="567665" cy="68119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rot="-5400000">
        <a:off x="2155478" y="1608849"/>
        <a:ext cx="408718" cy="397366"/>
      </dsp:txXfrm>
    </dsp:sp>
    <dsp:sp modelId="{A0293461-5220-41BA-89A7-649139D76710}">
      <dsp:nvSpPr>
        <dsp:cNvPr id="0" name=""/>
        <dsp:cNvSpPr/>
      </dsp:nvSpPr>
      <dsp:spPr>
        <a:xfrm>
          <a:off x="997439" y="2271125"/>
          <a:ext cx="2724795" cy="1513775"/>
        </a:xfrm>
        <a:prstGeom prst="roundRect">
          <a:avLst>
            <a:gd name="adj" fmla="val 10000"/>
          </a:avLst>
        </a:prstGeom>
        <a:solidFill>
          <a:schemeClr val="accent4">
            <a:hueOff val="-1455363"/>
            <a:satOff val="16072"/>
            <a:lumOff val="10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a:t>Sąd dla m. St. Warszawy (gdy brak powyższej podstawy)</a:t>
          </a:r>
          <a:endParaRPr lang="pl-PL" sz="1800" kern="1200" dirty="0"/>
        </a:p>
      </dsp:txBody>
      <dsp:txXfrm>
        <a:off x="1041776" y="2315462"/>
        <a:ext cx="2636121" cy="14251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5C2EF-75EA-4F38-8514-87118D4A7839}">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Poprzez zgłoszenie wniosku o wszczęcie postępowania</a:t>
          </a:r>
        </a:p>
      </dsp:txBody>
      <dsp:txXfrm>
        <a:off x="1748064" y="2975"/>
        <a:ext cx="3342605" cy="2005563"/>
      </dsp:txXfrm>
    </dsp:sp>
    <dsp:sp modelId="{7225EA43-F073-4CFF-A0BD-37B97F1095F6}">
      <dsp:nvSpPr>
        <dsp:cNvPr id="0" name=""/>
        <dsp:cNvSpPr/>
      </dsp:nvSpPr>
      <dsp:spPr>
        <a:xfrm>
          <a:off x="5424930" y="2975"/>
          <a:ext cx="3342605" cy="2005563"/>
        </a:xfrm>
        <a:prstGeom prst="rect">
          <a:avLst/>
        </a:prstGeom>
        <a:solidFill>
          <a:schemeClr val="accent2">
            <a:hueOff val="3171936"/>
            <a:satOff val="-19848"/>
            <a:lumOff val="-81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Poprzez wzięcie udziału w sprawie</a:t>
          </a:r>
        </a:p>
      </dsp:txBody>
      <dsp:txXfrm>
        <a:off x="5424930" y="2975"/>
        <a:ext cx="3342605" cy="2005563"/>
      </dsp:txXfrm>
    </dsp:sp>
    <dsp:sp modelId="{839E170C-1CF4-4D6B-929F-6EC689544E8C}">
      <dsp:nvSpPr>
        <dsp:cNvPr id="0" name=""/>
        <dsp:cNvSpPr/>
      </dsp:nvSpPr>
      <dsp:spPr>
        <a:xfrm>
          <a:off x="1748064" y="2342799"/>
          <a:ext cx="3342605" cy="2005563"/>
        </a:xfrm>
        <a:prstGeom prst="rect">
          <a:avLst/>
        </a:prstGeom>
        <a:solidFill>
          <a:schemeClr val="accent2">
            <a:hueOff val="6343871"/>
            <a:satOff val="-39696"/>
            <a:lumOff val="-162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Poprzez wezwanie do udziału przez sąd</a:t>
          </a:r>
        </a:p>
      </dsp:txBody>
      <dsp:txXfrm>
        <a:off x="1748064" y="2342799"/>
        <a:ext cx="3342605" cy="2005563"/>
      </dsp:txXfrm>
    </dsp:sp>
    <dsp:sp modelId="{5F4D3ED0-5450-46D0-B457-7FDF43D2DDA8}">
      <dsp:nvSpPr>
        <dsp:cNvPr id="0" name=""/>
        <dsp:cNvSpPr/>
      </dsp:nvSpPr>
      <dsp:spPr>
        <a:xfrm>
          <a:off x="5424930" y="2342799"/>
          <a:ext cx="3342605" cy="2005563"/>
        </a:xfrm>
        <a:prstGeom prst="rect">
          <a:avLst/>
        </a:prstGeom>
        <a:solidFill>
          <a:schemeClr val="accent2">
            <a:hueOff val="9515806"/>
            <a:satOff val="-59544"/>
            <a:lumOff val="-2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Z mocy samego prawa</a:t>
          </a:r>
        </a:p>
      </dsp:txBody>
      <dsp:txXfrm>
        <a:off x="5424930" y="2342799"/>
        <a:ext cx="3342605" cy="20055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311FA-EF2C-4863-B36B-14383849927F}">
      <dsp:nvSpPr>
        <dsp:cNvPr id="0" name=""/>
        <dsp:cNvSpPr/>
      </dsp:nvSpPr>
      <dsp:spPr>
        <a:xfrm>
          <a:off x="7360162" y="5498877"/>
          <a:ext cx="592143" cy="91440"/>
        </a:xfrm>
        <a:custGeom>
          <a:avLst/>
          <a:gdLst/>
          <a:ahLst/>
          <a:cxnLst/>
          <a:rect l="0" t="0" r="0" b="0"/>
          <a:pathLst>
            <a:path>
              <a:moveTo>
                <a:pt x="0" y="45720"/>
              </a:moveTo>
              <a:lnTo>
                <a:pt x="592143"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B7A12A-118F-43B7-858E-4649C3DFE066}">
      <dsp:nvSpPr>
        <dsp:cNvPr id="0" name=""/>
        <dsp:cNvSpPr/>
      </dsp:nvSpPr>
      <dsp:spPr>
        <a:xfrm>
          <a:off x="3807302" y="3953212"/>
          <a:ext cx="592143" cy="1591385"/>
        </a:xfrm>
        <a:custGeom>
          <a:avLst/>
          <a:gdLst/>
          <a:ahLst/>
          <a:cxnLst/>
          <a:rect l="0" t="0" r="0" b="0"/>
          <a:pathLst>
            <a:path>
              <a:moveTo>
                <a:pt x="0" y="0"/>
              </a:moveTo>
              <a:lnTo>
                <a:pt x="296071" y="0"/>
              </a:lnTo>
              <a:lnTo>
                <a:pt x="296071" y="1591385"/>
              </a:lnTo>
              <a:lnTo>
                <a:pt x="592143" y="159138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C881BF-ACFF-4B83-A7DB-67004A43AD15}">
      <dsp:nvSpPr>
        <dsp:cNvPr id="0" name=""/>
        <dsp:cNvSpPr/>
      </dsp:nvSpPr>
      <dsp:spPr>
        <a:xfrm>
          <a:off x="7360162" y="2361827"/>
          <a:ext cx="592143" cy="1909662"/>
        </a:xfrm>
        <a:custGeom>
          <a:avLst/>
          <a:gdLst/>
          <a:ahLst/>
          <a:cxnLst/>
          <a:rect l="0" t="0" r="0" b="0"/>
          <a:pathLst>
            <a:path>
              <a:moveTo>
                <a:pt x="0" y="0"/>
              </a:moveTo>
              <a:lnTo>
                <a:pt x="296071" y="0"/>
              </a:lnTo>
              <a:lnTo>
                <a:pt x="296071" y="1909662"/>
              </a:lnTo>
              <a:lnTo>
                <a:pt x="592143" y="190966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3B3BBB-20AC-4519-BBF0-865540CA23F8}">
      <dsp:nvSpPr>
        <dsp:cNvPr id="0" name=""/>
        <dsp:cNvSpPr/>
      </dsp:nvSpPr>
      <dsp:spPr>
        <a:xfrm>
          <a:off x="7360162" y="2361827"/>
          <a:ext cx="592143" cy="636554"/>
        </a:xfrm>
        <a:custGeom>
          <a:avLst/>
          <a:gdLst/>
          <a:ahLst/>
          <a:cxnLst/>
          <a:rect l="0" t="0" r="0" b="0"/>
          <a:pathLst>
            <a:path>
              <a:moveTo>
                <a:pt x="0" y="0"/>
              </a:moveTo>
              <a:lnTo>
                <a:pt x="296071" y="0"/>
              </a:lnTo>
              <a:lnTo>
                <a:pt x="296071" y="636554"/>
              </a:lnTo>
              <a:lnTo>
                <a:pt x="592143" y="63655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6D9955-8066-4BE6-A3DF-EA5DDEBD1E3C}">
      <dsp:nvSpPr>
        <dsp:cNvPr id="0" name=""/>
        <dsp:cNvSpPr/>
      </dsp:nvSpPr>
      <dsp:spPr>
        <a:xfrm>
          <a:off x="7360162" y="1725273"/>
          <a:ext cx="592143" cy="636554"/>
        </a:xfrm>
        <a:custGeom>
          <a:avLst/>
          <a:gdLst/>
          <a:ahLst/>
          <a:cxnLst/>
          <a:rect l="0" t="0" r="0" b="0"/>
          <a:pathLst>
            <a:path>
              <a:moveTo>
                <a:pt x="0" y="636554"/>
              </a:moveTo>
              <a:lnTo>
                <a:pt x="296071" y="636554"/>
              </a:lnTo>
              <a:lnTo>
                <a:pt x="296071" y="0"/>
              </a:lnTo>
              <a:lnTo>
                <a:pt x="592143"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704F6F-B8DC-4A4A-9776-1BABDD164048}">
      <dsp:nvSpPr>
        <dsp:cNvPr id="0" name=""/>
        <dsp:cNvSpPr/>
      </dsp:nvSpPr>
      <dsp:spPr>
        <a:xfrm>
          <a:off x="7360162" y="452165"/>
          <a:ext cx="592143" cy="1909662"/>
        </a:xfrm>
        <a:custGeom>
          <a:avLst/>
          <a:gdLst/>
          <a:ahLst/>
          <a:cxnLst/>
          <a:rect l="0" t="0" r="0" b="0"/>
          <a:pathLst>
            <a:path>
              <a:moveTo>
                <a:pt x="0" y="1909662"/>
              </a:moveTo>
              <a:lnTo>
                <a:pt x="296071" y="1909662"/>
              </a:lnTo>
              <a:lnTo>
                <a:pt x="296071" y="0"/>
              </a:lnTo>
              <a:lnTo>
                <a:pt x="592143"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CF077C-6086-4E77-9826-74AFD0E3AD6D}">
      <dsp:nvSpPr>
        <dsp:cNvPr id="0" name=""/>
        <dsp:cNvSpPr/>
      </dsp:nvSpPr>
      <dsp:spPr>
        <a:xfrm>
          <a:off x="3807302" y="2361827"/>
          <a:ext cx="592143" cy="1591385"/>
        </a:xfrm>
        <a:custGeom>
          <a:avLst/>
          <a:gdLst/>
          <a:ahLst/>
          <a:cxnLst/>
          <a:rect l="0" t="0" r="0" b="0"/>
          <a:pathLst>
            <a:path>
              <a:moveTo>
                <a:pt x="0" y="1591385"/>
              </a:moveTo>
              <a:lnTo>
                <a:pt x="296071" y="1591385"/>
              </a:lnTo>
              <a:lnTo>
                <a:pt x="296071" y="0"/>
              </a:lnTo>
              <a:lnTo>
                <a:pt x="592143"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E9473B-2000-4F6F-BB75-99114BED8465}">
      <dsp:nvSpPr>
        <dsp:cNvPr id="0" name=""/>
        <dsp:cNvSpPr/>
      </dsp:nvSpPr>
      <dsp:spPr>
        <a:xfrm>
          <a:off x="846585" y="3501703"/>
          <a:ext cx="2960716" cy="9030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POSTANOWIENIA W NIEPROCESIE</a:t>
          </a:r>
        </a:p>
      </dsp:txBody>
      <dsp:txXfrm>
        <a:off x="846585" y="3501703"/>
        <a:ext cx="2960716" cy="903018"/>
      </dsp:txXfrm>
    </dsp:sp>
    <dsp:sp modelId="{10EC6BAA-8301-4EE1-9FF8-0A5E5622D2D4}">
      <dsp:nvSpPr>
        <dsp:cNvPr id="0" name=""/>
        <dsp:cNvSpPr/>
      </dsp:nvSpPr>
      <dsp:spPr>
        <a:xfrm>
          <a:off x="4399445" y="1910318"/>
          <a:ext cx="2960716" cy="9030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POSTANOWIENIA CO DO ISTOTY SPRAWY</a:t>
          </a:r>
        </a:p>
      </dsp:txBody>
      <dsp:txXfrm>
        <a:off x="4399445" y="1910318"/>
        <a:ext cx="2960716" cy="903018"/>
      </dsp:txXfrm>
    </dsp:sp>
    <dsp:sp modelId="{E5FAF069-609F-49D6-99D4-F7A4962DF713}">
      <dsp:nvSpPr>
        <dsp:cNvPr id="0" name=""/>
        <dsp:cNvSpPr/>
      </dsp:nvSpPr>
      <dsp:spPr>
        <a:xfrm>
          <a:off x="7952305" y="655"/>
          <a:ext cx="2960716" cy="9030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SKUTECZNE PO UPRAWOMOCNIENIU SIĘ- SĄ WYJĄTKI!</a:t>
          </a:r>
        </a:p>
      </dsp:txBody>
      <dsp:txXfrm>
        <a:off x="7952305" y="655"/>
        <a:ext cx="2960716" cy="903018"/>
      </dsp:txXfrm>
    </dsp:sp>
    <dsp:sp modelId="{6C96C1D2-8B5C-46F8-979D-76CD1A919F19}">
      <dsp:nvSpPr>
        <dsp:cNvPr id="0" name=""/>
        <dsp:cNvSpPr/>
      </dsp:nvSpPr>
      <dsp:spPr>
        <a:xfrm>
          <a:off x="7952305" y="1273764"/>
          <a:ext cx="2960716" cy="9030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WYKONALNE PO UPRAWOMOCNIENIU SIĘ- SĄ WYJĄTKI!</a:t>
          </a:r>
        </a:p>
      </dsp:txBody>
      <dsp:txXfrm>
        <a:off x="7952305" y="1273764"/>
        <a:ext cx="2960716" cy="903018"/>
      </dsp:txXfrm>
    </dsp:sp>
    <dsp:sp modelId="{5393BFB2-2506-4EBC-85BD-1E0BEF92F76D}">
      <dsp:nvSpPr>
        <dsp:cNvPr id="0" name=""/>
        <dsp:cNvSpPr/>
      </dsp:nvSpPr>
      <dsp:spPr>
        <a:xfrm>
          <a:off x="7952305" y="2546872"/>
          <a:ext cx="2960716" cy="9030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NIEUZWGLĘDNIAJĄCE ŻĄDANIA MOŻE ZOSTAĆ ZMIENIONE ZAWSZE WTEDY, GDY ZMIANIE ULEGŁY OKOLICZNOŚCI SPRAWY</a:t>
          </a:r>
        </a:p>
      </dsp:txBody>
      <dsp:txXfrm>
        <a:off x="7952305" y="2546872"/>
        <a:ext cx="2960716" cy="903018"/>
      </dsp:txXfrm>
    </dsp:sp>
    <dsp:sp modelId="{B52B8186-D2C2-461D-BE11-5C2D1FC23B94}">
      <dsp:nvSpPr>
        <dsp:cNvPr id="0" name=""/>
        <dsp:cNvSpPr/>
      </dsp:nvSpPr>
      <dsp:spPr>
        <a:xfrm>
          <a:off x="7952305" y="3819980"/>
          <a:ext cx="2960716" cy="9030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UWZLGĘDNIAJĄCE ŻĄDANIE MOGĄ BYĆ ZMIENIONE TYLKO, GDY USTAWA TAK STANOWI</a:t>
          </a:r>
        </a:p>
      </dsp:txBody>
      <dsp:txXfrm>
        <a:off x="7952305" y="3819980"/>
        <a:ext cx="2960716" cy="903018"/>
      </dsp:txXfrm>
    </dsp:sp>
    <dsp:sp modelId="{00A1CAFD-FEDF-411D-B504-BCEE6213D8E1}">
      <dsp:nvSpPr>
        <dsp:cNvPr id="0" name=""/>
        <dsp:cNvSpPr/>
      </dsp:nvSpPr>
      <dsp:spPr>
        <a:xfrm>
          <a:off x="4399445" y="5093088"/>
          <a:ext cx="2960716" cy="9030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POSTANOWIENIA FORMALNE</a:t>
          </a:r>
        </a:p>
      </dsp:txBody>
      <dsp:txXfrm>
        <a:off x="4399445" y="5093088"/>
        <a:ext cx="2960716" cy="903018"/>
      </dsp:txXfrm>
    </dsp:sp>
    <dsp:sp modelId="{E17BDDDE-D3DC-4EF9-A9B9-A187BA08669A}">
      <dsp:nvSpPr>
        <dsp:cNvPr id="0" name=""/>
        <dsp:cNvSpPr/>
      </dsp:nvSpPr>
      <dsp:spPr>
        <a:xfrm>
          <a:off x="7952305" y="5093088"/>
          <a:ext cx="2960716" cy="903018"/>
        </a:xfrm>
        <a:prstGeom prst="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ZASKARŻALNE ZAŻALENIEM</a:t>
          </a:r>
        </a:p>
      </dsp:txBody>
      <dsp:txXfrm>
        <a:off x="7952305" y="5093088"/>
        <a:ext cx="2960716" cy="9030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97CDF-4D9E-42BE-AB99-5129E312ADB0}">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SĄD OKRĘGOWY</a:t>
          </a:r>
        </a:p>
      </dsp:txBody>
      <dsp:txXfrm>
        <a:off x="0" y="39687"/>
        <a:ext cx="3286125" cy="1971675"/>
      </dsp:txXfrm>
    </dsp:sp>
    <dsp:sp modelId="{0191860E-B1E5-4AF9-A72E-FB8B7CAB3DAF}">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JEDNOOSOBOWY SKŁAD SĄDU</a:t>
          </a:r>
        </a:p>
      </dsp:txBody>
      <dsp:txXfrm>
        <a:off x="3614737" y="39687"/>
        <a:ext cx="3286125" cy="1971675"/>
      </dsp:txXfrm>
    </dsp:sp>
    <dsp:sp modelId="{52D9E846-DD04-4AF3-8A8E-DC3F7917837C}">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SĄD MIEJSCA ZAMIESZKANIA/EW. POBYTU OSOBY, KTÓREJ DOTYCZY WNIOSEK</a:t>
          </a:r>
        </a:p>
      </dsp:txBody>
      <dsp:txXfrm>
        <a:off x="7229475" y="39687"/>
        <a:ext cx="3286125" cy="1971675"/>
      </dsp:txXfrm>
    </dsp:sp>
    <dsp:sp modelId="{797D1037-05EF-4F1B-93F9-1FA606615018}">
      <dsp:nvSpPr>
        <dsp:cNvPr id="0" name=""/>
        <dsp:cNvSpPr/>
      </dsp:nvSpPr>
      <dsp:spPr>
        <a:xfrm>
          <a:off x="1807368"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OBLIGATORYJNA ROZPRAWA</a:t>
          </a:r>
        </a:p>
      </dsp:txBody>
      <dsp:txXfrm>
        <a:off x="1807368" y="2339975"/>
        <a:ext cx="3286125" cy="1971675"/>
      </dsp:txXfrm>
    </dsp:sp>
    <dsp:sp modelId="{39A0A1C4-9FF4-48CF-B822-1CC0EFC0A8D7}">
      <dsp:nvSpPr>
        <dsp:cNvPr id="0" name=""/>
        <dsp:cNvSpPr/>
      </dsp:nvSpPr>
      <dsp:spPr>
        <a:xfrm>
          <a:off x="5422106"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SPRAWY O ORZECZENIE UBEZWŁASNOWOLNIENIA TYLKO NA WNIOSEK</a:t>
          </a:r>
        </a:p>
      </dsp:txBody>
      <dsp:txXfrm>
        <a:off x="5422106" y="2339975"/>
        <a:ext cx="3286125" cy="19716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83474-6A3E-4DAC-AE11-B21033F4ABA0}">
      <dsp:nvSpPr>
        <dsp:cNvPr id="0" name=""/>
        <dsp:cNvSpPr/>
      </dsp:nvSpPr>
      <dsp:spPr>
        <a:xfrm>
          <a:off x="0"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MAŁŻONEK OSOBY, KTÓREJ DOTYCZY WNIOSEK</a:t>
          </a:r>
        </a:p>
      </dsp:txBody>
      <dsp:txXfrm>
        <a:off x="0" y="39687"/>
        <a:ext cx="3286125" cy="1971675"/>
      </dsp:txXfrm>
    </dsp:sp>
    <dsp:sp modelId="{381D4711-D0FC-4053-B9F4-F22A3A08FF07}">
      <dsp:nvSpPr>
        <dsp:cNvPr id="0" name=""/>
        <dsp:cNvSpPr/>
      </dsp:nvSpPr>
      <dsp:spPr>
        <a:xfrm>
          <a:off x="3614737" y="39687"/>
          <a:ext cx="3286125" cy="1971675"/>
        </a:xfrm>
        <a:prstGeom prst="rect">
          <a:avLst/>
        </a:prstGeom>
        <a:solidFill>
          <a:schemeClr val="accent3">
            <a:hueOff val="-2692760"/>
            <a:satOff val="10868"/>
            <a:lumOff val="75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PRZEDSTAWICIEL USTAWOWY</a:t>
          </a:r>
        </a:p>
      </dsp:txBody>
      <dsp:txXfrm>
        <a:off x="3614737" y="39687"/>
        <a:ext cx="3286125" cy="1971675"/>
      </dsp:txXfrm>
    </dsp:sp>
    <dsp:sp modelId="{C5BFCDEB-6079-4488-AF96-0FA9935AF3CE}">
      <dsp:nvSpPr>
        <dsp:cNvPr id="0" name=""/>
        <dsp:cNvSpPr/>
      </dsp:nvSpPr>
      <dsp:spPr>
        <a:xfrm>
          <a:off x="7229475" y="39687"/>
          <a:ext cx="3286125" cy="1971675"/>
        </a:xfrm>
        <a:prstGeom prst="rect">
          <a:avLst/>
        </a:prstGeom>
        <a:solidFill>
          <a:schemeClr val="accent3">
            <a:hueOff val="-5385521"/>
            <a:satOff val="21736"/>
            <a:lumOff val="15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KREWNI W LINII PROSTEJ, RODZEŃSTWO</a:t>
          </a:r>
        </a:p>
      </dsp:txBody>
      <dsp:txXfrm>
        <a:off x="7229475" y="39687"/>
        <a:ext cx="3286125" cy="1971675"/>
      </dsp:txXfrm>
    </dsp:sp>
    <dsp:sp modelId="{11278453-DADB-4013-9B2E-6238B42D0207}">
      <dsp:nvSpPr>
        <dsp:cNvPr id="0" name=""/>
        <dsp:cNvSpPr/>
      </dsp:nvSpPr>
      <dsp:spPr>
        <a:xfrm>
          <a:off x="1807368" y="2339975"/>
          <a:ext cx="3286125" cy="1971675"/>
        </a:xfrm>
        <a:prstGeom prst="rect">
          <a:avLst/>
        </a:prstGeom>
        <a:solidFill>
          <a:schemeClr val="accent3">
            <a:hueOff val="-8078282"/>
            <a:satOff val="32604"/>
            <a:lumOff val="227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PROKURATOR, RPO, RPD</a:t>
          </a:r>
        </a:p>
      </dsp:txBody>
      <dsp:txXfrm>
        <a:off x="1807368" y="2339975"/>
        <a:ext cx="3286125" cy="1971675"/>
      </dsp:txXfrm>
    </dsp:sp>
    <dsp:sp modelId="{BF836048-0C66-4A99-87C6-A12E631831E9}">
      <dsp:nvSpPr>
        <dsp:cNvPr id="0" name=""/>
        <dsp:cNvSpPr/>
      </dsp:nvSpPr>
      <dsp:spPr>
        <a:xfrm>
          <a:off x="5422106" y="2339975"/>
          <a:ext cx="3286125" cy="1971675"/>
        </a:xfrm>
        <a:prstGeom prst="rect">
          <a:avLst/>
        </a:prstGeom>
        <a:solidFill>
          <a:schemeClr val="accent3">
            <a:hueOff val="-10771042"/>
            <a:satOff val="43472"/>
            <a:lumOff val="30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t>OSOBA, KTÓREJ DOTYCZY WNIOSEK (sporne)</a:t>
          </a:r>
        </a:p>
      </dsp:txBody>
      <dsp:txXfrm>
        <a:off x="5422106" y="2339975"/>
        <a:ext cx="3286125" cy="19716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D28FA-44C6-4DE3-9546-F7F493003831}">
      <dsp:nvSpPr>
        <dsp:cNvPr id="0" name=""/>
        <dsp:cNvSpPr/>
      </dsp:nvSpPr>
      <dsp:spPr>
        <a:xfrm>
          <a:off x="0"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TYLKO DLA OSOBY PEŁNOLETNIEJ</a:t>
          </a:r>
        </a:p>
      </dsp:txBody>
      <dsp:txXfrm>
        <a:off x="0" y="39687"/>
        <a:ext cx="3286125" cy="1971675"/>
      </dsp:txXfrm>
    </dsp:sp>
    <dsp:sp modelId="{700A638A-60E5-4138-BB98-23DE8AEFC99A}">
      <dsp:nvSpPr>
        <dsp:cNvPr id="0" name=""/>
        <dsp:cNvSpPr/>
      </dsp:nvSpPr>
      <dsp:spPr>
        <a:xfrm>
          <a:off x="3614737" y="39687"/>
          <a:ext cx="3286125" cy="1971675"/>
        </a:xfrm>
        <a:prstGeom prst="rect">
          <a:avLst/>
        </a:prstGeom>
        <a:solidFill>
          <a:schemeClr val="accent3">
            <a:hueOff val="-2154208"/>
            <a:satOff val="8694"/>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USTANOWIENIE DORADCY SKUTECZNE Z CHWILĄ DORĘCZENIA POSTANOWIENIA OSOBIE, KTÓREJ DOTYCZY WNIOSEK</a:t>
          </a:r>
        </a:p>
      </dsp:txBody>
      <dsp:txXfrm>
        <a:off x="3614737" y="39687"/>
        <a:ext cx="3286125" cy="1971675"/>
      </dsp:txXfrm>
    </dsp:sp>
    <dsp:sp modelId="{7950C615-BD46-4328-BEF5-EB18A3A4FA33}">
      <dsp:nvSpPr>
        <dsp:cNvPr id="0" name=""/>
        <dsp:cNvSpPr/>
      </dsp:nvSpPr>
      <dsp:spPr>
        <a:xfrm>
          <a:off x="7229475" y="39687"/>
          <a:ext cx="3286125" cy="1971675"/>
        </a:xfrm>
        <a:prstGeom prst="rect">
          <a:avLst/>
        </a:prstGeom>
        <a:solidFill>
          <a:schemeClr val="accent3">
            <a:hueOff val="-4308417"/>
            <a:satOff val="17389"/>
            <a:lumOff val="1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USTANOWIENIE DORADCY SKUTKUJE OGRANICZENIEM ZDOLNOŚCI DO CZYNNOŚCI PRAWNYCH OSOBY, KTÓREJ DOTYCZY WNIOSEK</a:t>
          </a:r>
        </a:p>
      </dsp:txBody>
      <dsp:txXfrm>
        <a:off x="7229475" y="39687"/>
        <a:ext cx="3286125" cy="1971675"/>
      </dsp:txXfrm>
    </dsp:sp>
    <dsp:sp modelId="{E909D87E-410B-4B8B-9E41-430FFBFF4F05}">
      <dsp:nvSpPr>
        <dsp:cNvPr id="0" name=""/>
        <dsp:cNvSpPr/>
      </dsp:nvSpPr>
      <dsp:spPr>
        <a:xfrm>
          <a:off x="0" y="2339975"/>
          <a:ext cx="3286125" cy="1971675"/>
        </a:xfrm>
        <a:prstGeom prst="rect">
          <a:avLst/>
        </a:prstGeom>
        <a:solidFill>
          <a:schemeClr val="accent3">
            <a:hueOff val="-6462626"/>
            <a:satOff val="26083"/>
            <a:lumOff val="18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USTANOWIENIE DORADCY MOŻLIWE NA WNIOSEK I Z URZĘDU</a:t>
          </a:r>
        </a:p>
      </dsp:txBody>
      <dsp:txXfrm>
        <a:off x="0" y="2339975"/>
        <a:ext cx="3286125" cy="1971675"/>
      </dsp:txXfrm>
    </dsp:sp>
    <dsp:sp modelId="{67933EC8-6352-4D54-A508-DA239DC1FBA9}">
      <dsp:nvSpPr>
        <dsp:cNvPr id="0" name=""/>
        <dsp:cNvSpPr/>
      </dsp:nvSpPr>
      <dsp:spPr>
        <a:xfrm>
          <a:off x="3614737" y="2339975"/>
          <a:ext cx="3286125" cy="1971675"/>
        </a:xfrm>
        <a:prstGeom prst="rect">
          <a:avLst/>
        </a:prstGeom>
        <a:solidFill>
          <a:schemeClr val="accent3">
            <a:hueOff val="-8616833"/>
            <a:satOff val="34778"/>
            <a:lumOff val="2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CEL USTANOWIENIA DORADCY: ochrona osoby, której postępowanie dotyczy  lub jej mienia </a:t>
          </a:r>
        </a:p>
      </dsp:txBody>
      <dsp:txXfrm>
        <a:off x="3614737" y="2339975"/>
        <a:ext cx="3286125" cy="1971675"/>
      </dsp:txXfrm>
    </dsp:sp>
    <dsp:sp modelId="{5568BAD5-52FD-4C7B-9141-B6BC58D883B9}">
      <dsp:nvSpPr>
        <dsp:cNvPr id="0" name=""/>
        <dsp:cNvSpPr/>
      </dsp:nvSpPr>
      <dsp:spPr>
        <a:xfrm>
          <a:off x="7229475" y="2339975"/>
          <a:ext cx="3286125" cy="1971675"/>
        </a:xfrm>
        <a:prstGeom prst="rect">
          <a:avLst/>
        </a:prstGeom>
        <a:solidFill>
          <a:schemeClr val="accent3">
            <a:hueOff val="-10771042"/>
            <a:satOff val="43472"/>
            <a:lumOff val="30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kern="1200" dirty="0"/>
            <a:t>USTANOWIENIE DORADCY MOŻLIWE PRZY WSZCZĘCIU JAK I W TRAKCIE POSTĘPOWANIA</a:t>
          </a:r>
        </a:p>
      </dsp:txBody>
      <dsp:txXfrm>
        <a:off x="7229475"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5">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09AEB4-11AE-4143-96C2-AA1FAA396ABE}" type="datetimeFigureOut">
              <a:rPr lang="pl-PL" smtClean="0"/>
              <a:pPr/>
              <a:t>26.04.2024</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1B99C-3D14-4F31-B098-CCBF228C6A6F}" type="slidenum">
              <a:rPr lang="pl-PL" smtClean="0"/>
              <a:pPr/>
              <a:t>‹#›</a:t>
            </a:fld>
            <a:endParaRPr lang="pl-PL"/>
          </a:p>
        </p:txBody>
      </p:sp>
    </p:spTree>
    <p:extLst>
      <p:ext uri="{BB962C8B-B14F-4D97-AF65-F5344CB8AC3E}">
        <p14:creationId xmlns:p14="http://schemas.microsoft.com/office/powerpoint/2010/main" val="2679355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E2C1B99C-3D14-4F31-B098-CCBF228C6A6F}" type="slidenum">
              <a:rPr lang="pl-PL" smtClean="0"/>
              <a:pPr/>
              <a:t>27</a:t>
            </a:fld>
            <a:endParaRPr lang="pl-PL"/>
          </a:p>
        </p:txBody>
      </p:sp>
    </p:spTree>
    <p:extLst>
      <p:ext uri="{BB962C8B-B14F-4D97-AF65-F5344CB8AC3E}">
        <p14:creationId xmlns:p14="http://schemas.microsoft.com/office/powerpoint/2010/main" val="321260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E2C1B99C-3D14-4F31-B098-CCBF228C6A6F}" type="slidenum">
              <a:rPr lang="pl-PL" smtClean="0"/>
              <a:pPr/>
              <a:t>37</a:t>
            </a:fld>
            <a:endParaRPr lang="pl-PL"/>
          </a:p>
        </p:txBody>
      </p:sp>
    </p:spTree>
    <p:extLst>
      <p:ext uri="{BB962C8B-B14F-4D97-AF65-F5344CB8AC3E}">
        <p14:creationId xmlns:p14="http://schemas.microsoft.com/office/powerpoint/2010/main" val="388394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96511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12209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474105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811089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085155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pl-P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7E7896D-CB4C-490A-AE25-5858DFA59376}" type="slidenum">
              <a:rPr lang="pl-PL" smtClean="0"/>
              <a:pPr/>
              <a:t>‹#›</a:t>
            </a:fld>
            <a:endParaRPr lang="pl-PL"/>
          </a:p>
        </p:txBody>
      </p:sp>
    </p:spTree>
    <p:extLst>
      <p:ext uri="{BB962C8B-B14F-4D97-AF65-F5344CB8AC3E}">
        <p14:creationId xmlns:p14="http://schemas.microsoft.com/office/powerpoint/2010/main" val="67022945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1512745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1230992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661210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4001189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54718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869391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3670573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40410716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a:xfrm>
            <a:off x="3776135" y="6422854"/>
            <a:ext cx="4279669" cy="365125"/>
          </a:xfrm>
        </p:spPr>
        <p:txBody>
          <a:bodyPr/>
          <a:lstStyle/>
          <a:p>
            <a:endParaRPr lang="pl-PL"/>
          </a:p>
        </p:txBody>
      </p:sp>
      <p:sp>
        <p:nvSpPr>
          <p:cNvPr id="6" name="Slide Number Placeholder 5"/>
          <p:cNvSpPr>
            <a:spLocks noGrp="1"/>
          </p:cNvSpPr>
          <p:nvPr>
            <p:ph type="sldNum" sz="quarter" idx="12"/>
          </p:nvPr>
        </p:nvSpPr>
        <p:spPr>
          <a:xfrm>
            <a:off x="8073048" y="6422854"/>
            <a:ext cx="879759" cy="365125"/>
          </a:xfrm>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10400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492864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84909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979237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148898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103140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214077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690FD-77E1-4E53-B55D-7C6F305CA7AE}" type="datetimeFigureOut">
              <a:rPr lang="pl-PL" smtClean="0"/>
              <a:pPr/>
              <a:t>26.04.2024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7E7896D-CB4C-490A-AE25-5858DFA59376}" type="slidenum">
              <a:rPr lang="pl-PL" smtClean="0"/>
              <a:pPr/>
              <a:t>‹#›</a:t>
            </a:fld>
            <a:endParaRPr lang="pl-PL"/>
          </a:p>
        </p:txBody>
      </p:sp>
    </p:spTree>
    <p:extLst>
      <p:ext uri="{BB962C8B-B14F-4D97-AF65-F5344CB8AC3E}">
        <p14:creationId xmlns:p14="http://schemas.microsoft.com/office/powerpoint/2010/main" val="329475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90FD-77E1-4E53-B55D-7C6F305CA7AE}" type="datetimeFigureOut">
              <a:rPr lang="pl-PL" smtClean="0"/>
              <a:pPr/>
              <a:t>26.04.2024</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7896D-CB4C-490A-AE25-5858DFA59376}" type="slidenum">
              <a:rPr lang="pl-PL" smtClean="0"/>
              <a:pPr/>
              <a:t>‹#›</a:t>
            </a:fld>
            <a:endParaRPr lang="pl-PL"/>
          </a:p>
        </p:txBody>
      </p:sp>
    </p:spTree>
    <p:extLst>
      <p:ext uri="{BB962C8B-B14F-4D97-AF65-F5344CB8AC3E}">
        <p14:creationId xmlns:p14="http://schemas.microsoft.com/office/powerpoint/2010/main" val="227591747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81690FD-77E1-4E53-B55D-7C6F305CA7AE}" type="datetimeFigureOut">
              <a:rPr lang="pl-PL" smtClean="0"/>
              <a:pPr/>
              <a:t>26.04.2024</a:t>
            </a:fld>
            <a:endParaRPr lang="pl-PL"/>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pl-PL"/>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7E7896D-CB4C-490A-AE25-5858DFA59376}" type="slidenum">
              <a:rPr lang="pl-PL" smtClean="0"/>
              <a:pPr/>
              <a:t>‹#›</a:t>
            </a:fld>
            <a:endParaRPr lang="pl-PL"/>
          </a:p>
        </p:txBody>
      </p:sp>
    </p:spTree>
    <p:extLst>
      <p:ext uri="{BB962C8B-B14F-4D97-AF65-F5344CB8AC3E}">
        <p14:creationId xmlns:p14="http://schemas.microsoft.com/office/powerpoint/2010/main" val="270686070"/>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5.xml"/><Relationship Id="rId7" Type="http://schemas.openxmlformats.org/officeDocument/2006/relationships/slide" Target="slide27.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7.xml"/></Relationships>
</file>

<file path=ppt/slides/_rels/slide1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6.xml"/><Relationship Id="rId7" Type="http://schemas.openxmlformats.org/officeDocument/2006/relationships/slide" Target="slide2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3.xml"/><Relationship Id="rId18" Type="http://schemas.openxmlformats.org/officeDocument/2006/relationships/image" Target="../media/image5.png"/><Relationship Id="rId3" Type="http://schemas.openxmlformats.org/officeDocument/2006/relationships/slide" Target="slide2.xml"/><Relationship Id="rId7" Type="http://schemas.openxmlformats.org/officeDocument/2006/relationships/slide" Target="slide6.xml"/><Relationship Id="rId12" Type="http://schemas.openxmlformats.org/officeDocument/2006/relationships/slide" Target="slide12.xml"/><Relationship Id="rId17" Type="http://schemas.openxmlformats.org/officeDocument/2006/relationships/slide" Target="slide19.xml"/><Relationship Id="rId2" Type="http://schemas.openxmlformats.org/officeDocument/2006/relationships/notesSlide" Target="../notesSlides/notesSlide1.xml"/><Relationship Id="rId16"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slide" Target="slide5.xml"/><Relationship Id="rId11" Type="http://schemas.openxmlformats.org/officeDocument/2006/relationships/slide" Target="slide11.xml"/><Relationship Id="rId5" Type="http://schemas.openxmlformats.org/officeDocument/2006/relationships/slide" Target="slide4.xml"/><Relationship Id="rId15" Type="http://schemas.openxmlformats.org/officeDocument/2006/relationships/slide" Target="slide16.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 Id="rId14" Type="http://schemas.openxmlformats.org/officeDocument/2006/relationships/slide" Target="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3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7.xml"/><Relationship Id="rId7" Type="http://schemas.openxmlformats.org/officeDocument/2006/relationships/slide" Target="slide45.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8.xml"/><Relationship Id="rId7" Type="http://schemas.openxmlformats.org/officeDocument/2006/relationships/slide" Target="slide45.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9.xml"/><Relationship Id="rId7" Type="http://schemas.openxmlformats.org/officeDocument/2006/relationships/slide" Target="slide45.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slide" Target="slide45.xml"/></Relationships>
</file>

<file path=ppt/slides/_rels/slide3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0.xml"/><Relationship Id="rId7" Type="http://schemas.openxmlformats.org/officeDocument/2006/relationships/slide" Target="slide45.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31.xml"/><Relationship Id="rId7" Type="http://schemas.openxmlformats.org/officeDocument/2006/relationships/slide" Target="slide39.xml"/><Relationship Id="rId2"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slide" Target="slide37.xml"/><Relationship Id="rId5" Type="http://schemas.openxmlformats.org/officeDocument/2006/relationships/slide" Target="slide35.xml"/><Relationship Id="rId10" Type="http://schemas.openxmlformats.org/officeDocument/2006/relationships/image" Target="../media/image6.png"/><Relationship Id="rId4" Type="http://schemas.openxmlformats.org/officeDocument/2006/relationships/slide" Target="slide33.xml"/><Relationship Id="rId9" Type="http://schemas.openxmlformats.org/officeDocument/2006/relationships/slide" Target="slide4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slide" Target="slide27.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1.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slide" Target="slide57.xml"/><Relationship Id="rId7" Type="http://schemas.openxmlformats.org/officeDocument/2006/relationships/diagramQuickStyle" Target="../diagrams/quickStyle1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9.png"/><Relationship Id="rId9" Type="http://schemas.microsoft.com/office/2007/relationships/diagramDrawing" Target="../diagrams/drawing11.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5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5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12.xml"/><Relationship Id="rId7" Type="http://schemas.openxmlformats.org/officeDocument/2006/relationships/slide" Target="slide57.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7.xml.rels><?xml version="1.0" encoding="UTF-8" standalone="yes"?>
<Relationships xmlns="http://schemas.openxmlformats.org/package/2006/relationships"><Relationship Id="rId3" Type="http://schemas.openxmlformats.org/officeDocument/2006/relationships/slide" Target="slide51.xml"/><Relationship Id="rId7" Type="http://schemas.openxmlformats.org/officeDocument/2006/relationships/image" Target="../media/image10.png"/><Relationship Id="rId2" Type="http://schemas.openxmlformats.org/officeDocument/2006/relationships/slide" Target="slide47.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slide" Target="slide52.xm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image" Target="../media/image3.png"/><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slide" Target="slide27.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4C41-09B9-4491-A85E-741ABAEEC4CB}"/>
              </a:ext>
            </a:extLst>
          </p:cNvPr>
          <p:cNvSpPr>
            <a:spLocks noGrp="1"/>
          </p:cNvSpPr>
          <p:nvPr>
            <p:ph type="ctrTitle"/>
          </p:nvPr>
        </p:nvSpPr>
        <p:spPr/>
        <p:txBody>
          <a:bodyPr/>
          <a:lstStyle/>
          <a:p>
            <a:r>
              <a:rPr lang="pl-PL" dirty="0"/>
              <a:t>POSTĘPOWANIE NIEPROCESOWE</a:t>
            </a:r>
          </a:p>
        </p:txBody>
      </p:sp>
      <p:sp>
        <p:nvSpPr>
          <p:cNvPr id="3" name="Subtitle 2">
            <a:extLst>
              <a:ext uri="{FF2B5EF4-FFF2-40B4-BE49-F238E27FC236}">
                <a16:creationId xmlns:a16="http://schemas.microsoft.com/office/drawing/2014/main" id="{8F3D0FAD-5654-4639-B40F-B31093044D8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98137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82862-2A6F-4427-B978-B2C06DBEFC65}"/>
              </a:ext>
            </a:extLst>
          </p:cNvPr>
          <p:cNvSpPr>
            <a:spLocks noGrp="1"/>
          </p:cNvSpPr>
          <p:nvPr>
            <p:ph type="title"/>
          </p:nvPr>
        </p:nvSpPr>
        <p:spPr/>
        <p:txBody>
          <a:bodyPr/>
          <a:lstStyle/>
          <a:p>
            <a:r>
              <a:rPr lang="pl-PL" dirty="0"/>
              <a:t>Kiedy zainteresowany staje się uczestnikiem?</a:t>
            </a:r>
          </a:p>
        </p:txBody>
      </p:sp>
      <p:graphicFrame>
        <p:nvGraphicFramePr>
          <p:cNvPr id="4" name="Content Placeholder 3">
            <a:extLst>
              <a:ext uri="{FF2B5EF4-FFF2-40B4-BE49-F238E27FC236}">
                <a16:creationId xmlns:a16="http://schemas.microsoft.com/office/drawing/2014/main" id="{DEB33A51-B5F9-44B2-AE69-AA6040B86A72}"/>
              </a:ext>
            </a:extLst>
          </p:cNvPr>
          <p:cNvGraphicFramePr>
            <a:graphicFrameLocks noGrp="1"/>
          </p:cNvGraphicFramePr>
          <p:nvPr>
            <p:ph idx="1"/>
            <p:extLst>
              <p:ext uri="{D42A27DB-BD31-4B8C-83A1-F6EECF244321}">
                <p14:modId xmlns:p14="http://schemas.microsoft.com/office/powerpoint/2010/main" val="25771485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7" action="ppaction://hlinksldjump"/>
            <a:extLst>
              <a:ext uri="{FF2B5EF4-FFF2-40B4-BE49-F238E27FC236}">
                <a16:creationId xmlns:a16="http://schemas.microsoft.com/office/drawing/2014/main" id="{9C42A83A-280B-4324-8CE2-832720803D5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816492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501C29-F507-491C-B155-CBF851F2E98E}"/>
              </a:ext>
            </a:extLst>
          </p:cNvPr>
          <p:cNvSpPr/>
          <p:nvPr/>
        </p:nvSpPr>
        <p:spPr>
          <a:xfrm>
            <a:off x="308342" y="4772246"/>
            <a:ext cx="5787657" cy="1894368"/>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JAK ZAINICJOWAĆ POSTĘPOWANIE?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308343" y="602438"/>
            <a:ext cx="11610755" cy="6255562"/>
          </a:xfrm>
        </p:spPr>
        <p:txBody>
          <a:bodyPr numCol="2" spcCol="360000">
            <a:normAutofit fontScale="55000" lnSpcReduction="20000"/>
          </a:bodyPr>
          <a:lstStyle/>
          <a:p>
            <a:pPr algn="just">
              <a:buFont typeface="Wingdings" panose="05000000000000000000" pitchFamily="2" charset="2"/>
              <a:buChar char="§"/>
            </a:pPr>
            <a:r>
              <a:rPr lang="pl-PL" sz="2700" dirty="0"/>
              <a:t>Postępowanie w ramach nieprocesu może być wszczęte:</a:t>
            </a:r>
          </a:p>
          <a:p>
            <a:pPr lvl="1" algn="just">
              <a:buFont typeface="Wingdings" panose="05000000000000000000" pitchFamily="2" charset="2"/>
              <a:buChar char="v"/>
            </a:pPr>
            <a:r>
              <a:rPr lang="pl-PL" sz="2700" dirty="0"/>
              <a:t>Na wniosek,</a:t>
            </a:r>
          </a:p>
          <a:p>
            <a:pPr lvl="1" algn="just">
              <a:buFont typeface="Wingdings" panose="05000000000000000000" pitchFamily="2" charset="2"/>
              <a:buChar char="v"/>
            </a:pPr>
            <a:r>
              <a:rPr lang="pl-PL" sz="2700" dirty="0"/>
              <a:t>Z urzędu.</a:t>
            </a:r>
          </a:p>
          <a:p>
            <a:pPr marL="0" indent="0" algn="just">
              <a:buNone/>
            </a:pPr>
            <a:endParaRPr lang="pl-PL" sz="2700" dirty="0"/>
          </a:p>
          <a:p>
            <a:pPr algn="just">
              <a:buFont typeface="Wingdings" panose="05000000000000000000" pitchFamily="2" charset="2"/>
              <a:buChar char="§"/>
            </a:pPr>
            <a:r>
              <a:rPr lang="pl-PL" sz="2700" dirty="0"/>
              <a:t>Wnioskodawcą, zgodnie z informacjami ze slajdu poprzedniego może być:</a:t>
            </a:r>
          </a:p>
          <a:p>
            <a:pPr lvl="1" algn="just">
              <a:buFont typeface="Wingdings" panose="05000000000000000000" pitchFamily="2" charset="2"/>
              <a:buChar char="v"/>
            </a:pPr>
            <a:r>
              <a:rPr lang="pl-PL" sz="2700" dirty="0"/>
              <a:t>Osoba wskazana wprost w KPC (np. 545 KPC- małżonek osoby, która ma zostać ubezwłasnowolniona),</a:t>
            </a:r>
          </a:p>
          <a:p>
            <a:pPr lvl="1" algn="just">
              <a:buFont typeface="Wingdings" panose="05000000000000000000" pitchFamily="2" charset="2"/>
              <a:buChar char="v"/>
            </a:pPr>
            <a:r>
              <a:rPr lang="pl-PL" sz="2700" dirty="0"/>
              <a:t>W przypadku braku regulacji szczególnej- zainteresowany,</a:t>
            </a:r>
          </a:p>
          <a:p>
            <a:pPr lvl="1" algn="just">
              <a:buFont typeface="Wingdings" panose="05000000000000000000" pitchFamily="2" charset="2"/>
              <a:buChar char="v"/>
            </a:pPr>
            <a:r>
              <a:rPr lang="pl-PL" sz="2700" dirty="0"/>
              <a:t>Prokurator oraz inne podmioty, do których stosuje się regulację dot. prokuratora (np. RPO, RPD)</a:t>
            </a:r>
          </a:p>
          <a:p>
            <a:pPr algn="just">
              <a:buFontTx/>
              <a:buChar char="-"/>
            </a:pPr>
            <a:endParaRPr lang="pl-PL" sz="2700" dirty="0"/>
          </a:p>
          <a:p>
            <a:pPr algn="just">
              <a:buFont typeface="Wingdings" panose="05000000000000000000" pitchFamily="2" charset="2"/>
              <a:buChar char="§"/>
            </a:pPr>
            <a:r>
              <a:rPr lang="pl-PL" sz="2700" dirty="0"/>
              <a:t>Jeżeli wniosek o wszczęcie postępowania zostanie złożony przez osobę niespełniającą powyższych wymogów, wniosek ten powinien zostać zasadniczo oddalony z powodu braku legitymacji.</a:t>
            </a:r>
          </a:p>
          <a:p>
            <a:pPr algn="just">
              <a:buFont typeface="Wingdings" panose="05000000000000000000" pitchFamily="2" charset="2"/>
              <a:buChar char="§"/>
            </a:pPr>
            <a:r>
              <a:rPr lang="pl-PL" sz="2700" dirty="0"/>
              <a:t>Jednakże przyjmuje się, że gdy w sprawie wzięły udział inne osoby i poparły wniosek, wówczas odpada przeszkoda wynikająca z braku legitymacji wnioskodawcy</a:t>
            </a:r>
          </a:p>
          <a:p>
            <a:pPr marL="0" indent="0" algn="just">
              <a:buNone/>
            </a:pPr>
            <a:endParaRPr lang="pl-PL" sz="2700" dirty="0"/>
          </a:p>
          <a:p>
            <a:pPr marL="0" indent="0" algn="just">
              <a:buNone/>
            </a:pPr>
            <a:r>
              <a:rPr lang="pl-PL" sz="2700" dirty="0"/>
              <a:t>Brak legitymacji po stronie wnioskodawcy, w razie gdy w postępowaniu o zniesienie współwłasności udział wzięły już inne osoby, które poparły wniosek, nie powinien prowadzić do zamknięcia postępowania. W takiej sytuacji skoro istnieją wśród uczestników osoby popierające żądanie określone we wniosku istnieje potrzeba kontynuowania postępowania i w razie potrzeby wezwania do udziału w nim innych osób. Przyłączenie się uczestnika do żądania działu spadku i zniesienia współwłasności usuwa przeszkodę wynikającą z braku legitymacji wnioskodawcy.</a:t>
            </a:r>
          </a:p>
          <a:p>
            <a:pPr algn="just">
              <a:buFontTx/>
              <a:buChar char="-"/>
            </a:pPr>
            <a:r>
              <a:rPr lang="pl-PL" sz="2700" dirty="0"/>
              <a:t>Postanowienie SN z dnia 14 lutego 2014 r., II CSK 216/13, LEX</a:t>
            </a:r>
          </a:p>
          <a:p>
            <a:pPr marL="0" indent="0" algn="just">
              <a:buNone/>
            </a:pPr>
            <a:r>
              <a:rPr lang="pl-PL" sz="2700" dirty="0"/>
              <a:t>Art.  506.  [Wszczęcie postępowania nieprocesowego]</a:t>
            </a:r>
          </a:p>
          <a:p>
            <a:pPr marL="0" indent="0" algn="just">
              <a:buNone/>
            </a:pPr>
            <a:r>
              <a:rPr lang="pl-PL" sz="2700" dirty="0"/>
              <a:t>Sąd wszczyna postępowanie nieprocesowe na wniosek; w wypadkach wskazanych w ustawie sąd może wszcząć postępowanie także z urzędu.</a:t>
            </a:r>
          </a:p>
          <a:p>
            <a:pPr marL="0" indent="0" algn="just">
              <a:buNone/>
            </a:pPr>
            <a:endParaRPr lang="pl-PL" sz="2700" dirty="0"/>
          </a:p>
          <a:p>
            <a:pPr algn="just">
              <a:buFont typeface="Wingdings" panose="05000000000000000000" pitchFamily="2" charset="2"/>
              <a:buChar char="§"/>
            </a:pPr>
            <a:r>
              <a:rPr lang="pl-PL" sz="2700" dirty="0"/>
              <a:t>Mimo, że ustawodawca posłużył się terminem „może wszcząć postępowanie z urzędu”, uznać należy, że sąd powinien wszcząć takie postępowanie, o ile zachodzą okoliczności uzasadniające wszczęcie takiego postępowania.</a:t>
            </a:r>
          </a:p>
          <a:p>
            <a:pPr algn="just">
              <a:buFont typeface="Wingdings" panose="05000000000000000000" pitchFamily="2" charset="2"/>
              <a:buChar char="§"/>
            </a:pPr>
            <a:r>
              <a:rPr lang="pl-PL" sz="2700" dirty="0"/>
              <a:t>Trafnie podsumował J. Gudowski, że zasadą jest, że sąd wszczyna postępowanie nieprocesowe na wniosek, tam jednak, gdzie brany jest pod uwagę </a:t>
            </a:r>
            <a:r>
              <a:rPr lang="pl-PL" sz="2700" b="1" dirty="0"/>
              <a:t>prewencyjny charakter ochrony sądowej lub interes publiczny</a:t>
            </a:r>
            <a:r>
              <a:rPr lang="pl-PL" sz="2700" dirty="0"/>
              <a:t>, kodeks postępowania cywilnego lub przepisy szczególne przewidują możliwość wszczęcia postępowania z urzędu. (komentarz do art. 506 KPC [w:] Ereciński Tadeusz (red.), Kodeks postępowania cywilnego. Komentarz. Tom IV. Postępowanie rozpoznawcze. Postępowanie zabezpieczające, wyd. V, uwaga nr 11, dostęp SIP LEX)</a:t>
            </a:r>
          </a:p>
          <a:p>
            <a:pPr algn="just">
              <a:buFont typeface="Wingdings" panose="05000000000000000000" pitchFamily="2" charset="2"/>
              <a:buChar char="§"/>
            </a:pPr>
            <a:r>
              <a:rPr lang="pl-PL" sz="2700" dirty="0"/>
              <a:t>Kiedy sąd może wszcząć postępowanie z urzędu:</a:t>
            </a:r>
          </a:p>
          <a:p>
            <a:pPr lvl="1" algn="just">
              <a:buFont typeface="Wingdings" panose="05000000000000000000" pitchFamily="2" charset="2"/>
              <a:buChar char="v"/>
            </a:pPr>
            <a:r>
              <a:rPr lang="pl-PL" sz="2700" dirty="0"/>
              <a:t>Gdy dopuszczalne jest wszczęcie postępowania na wniosek albo z urzędu, (np. 635 KPC, gdzie Sąd dokonuje zabezpieczenia spadku na wniosek lub z urzędu)</a:t>
            </a:r>
          </a:p>
          <a:p>
            <a:pPr lvl="1" algn="just">
              <a:buFont typeface="Wingdings" panose="05000000000000000000" pitchFamily="2" charset="2"/>
              <a:buChar char="v"/>
            </a:pPr>
            <a:r>
              <a:rPr lang="pl-PL" sz="2700" dirty="0"/>
              <a:t>Gdy ustawa przewiduje tylko wszczęcie postępowania z urzędu, np.: 543 lub art. 569 § 2 KPC</a:t>
            </a:r>
          </a:p>
          <a:p>
            <a:pPr marL="0" indent="0" algn="just">
              <a:buNone/>
            </a:pPr>
            <a:endParaRPr lang="pl-PL" sz="2700" dirty="0"/>
          </a:p>
          <a:p>
            <a:pPr algn="just">
              <a:buFontTx/>
              <a:buChar char="-"/>
            </a:pPr>
            <a:endParaRPr lang="pl-PL" sz="2700" dirty="0"/>
          </a:p>
          <a:p>
            <a:pPr marL="0" indent="0" algn="just">
              <a:buNone/>
            </a:pPr>
            <a:endParaRPr lang="pl-PL" dirty="0"/>
          </a:p>
        </p:txBody>
      </p:sp>
      <p:sp>
        <p:nvSpPr>
          <p:cNvPr id="5" name="Rectangle 4">
            <a:extLst>
              <a:ext uri="{FF2B5EF4-FFF2-40B4-BE49-F238E27FC236}">
                <a16:creationId xmlns:a16="http://schemas.microsoft.com/office/drawing/2014/main" id="{399468E5-4238-44ED-8FE8-8120BD03344C}"/>
              </a:ext>
            </a:extLst>
          </p:cNvPr>
          <p:cNvSpPr/>
          <p:nvPr/>
        </p:nvSpPr>
        <p:spPr>
          <a:xfrm>
            <a:off x="6220047" y="489098"/>
            <a:ext cx="5762846" cy="9144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97A08388-0425-499A-8BF6-BFE81C22A4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11831" y="81831"/>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15F27C5F-B376-458B-AD4B-63DD356EAA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067282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91D2376-2B37-4CE5-90DE-D341FD9925BA}"/>
              </a:ext>
            </a:extLst>
          </p:cNvPr>
          <p:cNvSpPr/>
          <p:nvPr/>
        </p:nvSpPr>
        <p:spPr>
          <a:xfrm>
            <a:off x="6081822" y="526312"/>
            <a:ext cx="5805377" cy="1010093"/>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pismo inicjujące postępowanie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06326" y="520994"/>
            <a:ext cx="11780874" cy="6337005"/>
          </a:xfrm>
        </p:spPr>
        <p:txBody>
          <a:bodyPr numCol="2" spcCol="360000">
            <a:normAutofit fontScale="55000" lnSpcReduction="20000"/>
          </a:bodyPr>
          <a:lstStyle/>
          <a:p>
            <a:pPr marL="0" indent="0" algn="just">
              <a:buNone/>
            </a:pPr>
            <a:r>
              <a:rPr lang="pl-PL" dirty="0"/>
              <a:t>Art.  511.  [Treść wniosku]</a:t>
            </a:r>
          </a:p>
          <a:p>
            <a:pPr marL="0" indent="0" algn="just">
              <a:buNone/>
            </a:pPr>
            <a:r>
              <a:rPr lang="pl-PL" dirty="0"/>
              <a:t>§  1.  Wniosek o wszczęcie postępowania powinien czynić zadość przepisom o pozwie, z tą zmianą, że zamiast pozwanego należy wymienić zainteresowanych w sprawie.</a:t>
            </a:r>
          </a:p>
          <a:p>
            <a:pPr marL="0" indent="0" algn="just">
              <a:buNone/>
            </a:pPr>
            <a:r>
              <a:rPr lang="pl-PL" dirty="0"/>
              <a:t>§  2.  Do wniosków prokuratora o wszczęcie postępowania nie stosuje się przepisów art. 55 i 56.</a:t>
            </a:r>
          </a:p>
          <a:p>
            <a:pPr marL="0" indent="0" algn="just">
              <a:buNone/>
            </a:pPr>
            <a:endParaRPr lang="pl-PL" dirty="0"/>
          </a:p>
          <a:p>
            <a:pPr algn="just">
              <a:buFont typeface="Wingdings" panose="05000000000000000000" pitchFamily="2" charset="2"/>
              <a:buChar char="§"/>
            </a:pPr>
            <a:r>
              <a:rPr lang="pl-PL" dirty="0"/>
              <a:t>WNIOSEK o wszczęcie postępowania jest kwalifikowanym pismem procesowym</a:t>
            </a:r>
          </a:p>
          <a:p>
            <a:pPr lvl="1" algn="just">
              <a:buFont typeface="Wingdings" panose="05000000000000000000" pitchFamily="2" charset="2"/>
              <a:buChar char="v"/>
            </a:pPr>
            <a:r>
              <a:rPr lang="pl-PL" sz="2600" dirty="0"/>
              <a:t>Wymogi jak dla pozwu</a:t>
            </a:r>
          </a:p>
          <a:p>
            <a:pPr lvl="1" algn="just">
              <a:buFont typeface="Wingdings" panose="05000000000000000000" pitchFamily="2" charset="2"/>
              <a:buChar char="v"/>
            </a:pPr>
            <a:r>
              <a:rPr lang="pl-PL" sz="2600" dirty="0"/>
              <a:t>Wymogi dla pisma procesowego</a:t>
            </a:r>
          </a:p>
          <a:p>
            <a:pPr lvl="1" algn="just">
              <a:buFont typeface="Wingdings" panose="05000000000000000000" pitchFamily="2" charset="2"/>
              <a:buChar char="v"/>
            </a:pPr>
            <a:r>
              <a:rPr lang="pl-PL" sz="2600" dirty="0"/>
              <a:t>We wniosku nie oznaczamy pozwanego, a wymieniamy zainteresowanych w sprawie (tutaj chodzić powinno raczej tylko o te osoby, o których Wnioskodawca wie, że mają interes prawny w załatwieniu sprawy; w przeciwnym wypadku sąd może wezwać do udziału w sprawie pozostałych)</a:t>
            </a:r>
          </a:p>
          <a:p>
            <a:pPr lvl="1" algn="just">
              <a:buFont typeface="Wingdings" panose="05000000000000000000" pitchFamily="2" charset="2"/>
              <a:buChar char="v"/>
            </a:pPr>
            <a:r>
              <a:rPr lang="pl-PL" sz="2600" dirty="0"/>
              <a:t>Uiszczenie odpowiedniej opłaty</a:t>
            </a:r>
          </a:p>
          <a:p>
            <a:pPr lvl="1" algn="just">
              <a:buFont typeface="Wingdings" panose="05000000000000000000" pitchFamily="2" charset="2"/>
              <a:buChar char="v"/>
            </a:pPr>
            <a:r>
              <a:rPr lang="pl-PL" sz="2600" dirty="0"/>
              <a:t>W sprawie, która może być wszczęta z urzędu braki wniosku nie mogą tamować rozpoznania sprawy</a:t>
            </a:r>
          </a:p>
          <a:p>
            <a:pPr lvl="1" algn="just">
              <a:buFont typeface="Wingdings" panose="05000000000000000000" pitchFamily="2" charset="2"/>
              <a:buChar char="v"/>
            </a:pPr>
            <a:endParaRPr lang="pl-PL" sz="2600" dirty="0"/>
          </a:p>
          <a:p>
            <a:pPr lvl="1" algn="just">
              <a:buFont typeface="Wingdings" panose="05000000000000000000" pitchFamily="2" charset="2"/>
              <a:buChar char="v"/>
            </a:pPr>
            <a:endParaRPr lang="pl-PL" sz="2600" dirty="0"/>
          </a:p>
          <a:p>
            <a:pPr lvl="1" algn="just">
              <a:buFont typeface="Wingdings" panose="05000000000000000000" pitchFamily="2" charset="2"/>
              <a:buChar char="v"/>
            </a:pPr>
            <a:endParaRPr lang="pl-PL" sz="2600" dirty="0"/>
          </a:p>
          <a:p>
            <a:pPr algn="just">
              <a:buFont typeface="Wingdings" panose="05000000000000000000" pitchFamily="2" charset="2"/>
              <a:buChar char="§"/>
            </a:pPr>
            <a:r>
              <a:rPr lang="pl-PL" dirty="0"/>
              <a:t>Pamiętać należy, że w przypadku niektórych spraw rozpatrywanych w nieprocesie ustawodawca reguluje dodatkowe wymogi wniosku, np. 529, 607 KPC czy 626</a:t>
            </a:r>
            <a:r>
              <a:rPr lang="pl-PL" baseline="30000" dirty="0"/>
              <a:t>2 </a:t>
            </a:r>
            <a:r>
              <a:rPr lang="pl-PL" dirty="0"/>
              <a:t>gdzie istnieje konieczność złożenia wniosku w formie formularza</a:t>
            </a:r>
          </a:p>
          <a:p>
            <a:pPr marL="0" indent="0" algn="just">
              <a:buNone/>
            </a:pPr>
            <a:endParaRPr lang="pl-PL" dirty="0"/>
          </a:p>
          <a:p>
            <a:pPr marL="0" indent="0" algn="just">
              <a:buNone/>
            </a:pPr>
            <a:endParaRPr lang="pl-PL" dirty="0"/>
          </a:p>
          <a:p>
            <a:pPr marL="0" indent="0" algn="just">
              <a:buNone/>
            </a:pPr>
            <a:endParaRPr lang="pl-PL" dirty="0"/>
          </a:p>
          <a:p>
            <a:pPr marL="0" indent="0" algn="just">
              <a:buNone/>
            </a:pPr>
            <a:r>
              <a:rPr lang="pl-PL" dirty="0"/>
              <a:t>Do wniosku o wszczęcie postępowania nieprocesowego należy dołączyć tyle jego odpisów, ilu jest uczestników postępowania </a:t>
            </a:r>
          </a:p>
          <a:p>
            <a:pPr algn="just">
              <a:buFontTx/>
              <a:buChar char="-"/>
            </a:pPr>
            <a:r>
              <a:rPr lang="pl-PL" dirty="0"/>
              <a:t>orzeczenie SN z dnia 1 lutego 1950 r., Po.C. 305/49, PN 1950, nr 7–8, s. 128</a:t>
            </a:r>
          </a:p>
          <a:p>
            <a:pPr marL="0" indent="0" algn="just">
              <a:buNone/>
            </a:pPr>
            <a:endParaRPr lang="pl-PL" dirty="0"/>
          </a:p>
          <a:p>
            <a:pPr algn="just">
              <a:buFont typeface="Wingdings" panose="05000000000000000000" pitchFamily="2" charset="2"/>
              <a:buChar char="§"/>
            </a:pPr>
            <a:r>
              <a:rPr lang="pl-PL" dirty="0"/>
              <a:t>Przy brakach wniosku, sąd powinien zastosować odpowiednio regulacje art. 130- 130</a:t>
            </a:r>
            <a:r>
              <a:rPr lang="pl-PL" baseline="30000" dirty="0"/>
              <a:t>2</a:t>
            </a:r>
            <a:r>
              <a:rPr lang="pl-PL" dirty="0"/>
              <a:t> KPC</a:t>
            </a:r>
          </a:p>
          <a:p>
            <a:pPr algn="just">
              <a:buFont typeface="Wingdings" panose="05000000000000000000" pitchFamily="2" charset="2"/>
              <a:buChar char="§"/>
            </a:pPr>
            <a:r>
              <a:rPr lang="pl-PL" dirty="0"/>
              <a:t>Uwaga na regulację szczególną z art. 511</a:t>
            </a:r>
            <a:r>
              <a:rPr lang="pl-PL" baseline="30000" dirty="0"/>
              <a:t>1</a:t>
            </a:r>
            <a:r>
              <a:rPr lang="pl-PL" dirty="0"/>
              <a:t> KPC dot. postępowania wieczystoksięgowego i rejestrowego</a:t>
            </a:r>
          </a:p>
          <a:p>
            <a:pPr marL="0" indent="0" algn="just">
              <a:buNone/>
            </a:pPr>
            <a:endParaRPr lang="pl-PL" dirty="0"/>
          </a:p>
          <a:p>
            <a:pPr marL="0" indent="0" algn="just">
              <a:buNone/>
            </a:pPr>
            <a:r>
              <a:rPr lang="pl-PL" dirty="0"/>
              <a:t>Art.  511</a:t>
            </a:r>
            <a:r>
              <a:rPr lang="pl-PL" baseline="30000" dirty="0"/>
              <a:t>1</a:t>
            </a:r>
            <a:r>
              <a:rPr lang="pl-PL" dirty="0"/>
              <a:t>.  [Zwrot wniosku nieopłaconego]</a:t>
            </a:r>
          </a:p>
          <a:p>
            <a:pPr marL="0" indent="0" algn="just">
              <a:buNone/>
            </a:pPr>
            <a:r>
              <a:rPr lang="pl-PL" dirty="0"/>
              <a:t>§  1.  W postępowaniu wieczystoksięgowym oraz w postępowaniach rejestrowych wniosek podlegający opłacie stałej, który nie został należycie opłacony, przewodniczący zwraca bez wezwania o uiszczenie tej opłaty. W zarządzeniu o zwrocie pisma należy wskazać wysokość należnej opłaty stałej.</a:t>
            </a:r>
          </a:p>
          <a:p>
            <a:pPr marL="0" indent="0" algn="just">
              <a:buNone/>
            </a:pPr>
            <a:r>
              <a:rPr lang="pl-PL" dirty="0"/>
              <a:t>§  2.  W terminie tygodniowym od dnia doręczenia zarządzenia o zwrocie pisma z przyczyn określonych w § 1 wnioskodawca może uiścić brakującą opłatę. Jeżeli opłata została wniesiona we właściwej wysokości, wniosek wywołuje skutek od daty pierwotnego wniesienia. Skutek taki nie następuje w razie kolejnego zwrotu wniosku z tej samej przyczyny.</a:t>
            </a:r>
          </a:p>
          <a:p>
            <a:pPr marL="0" indent="0" algn="just">
              <a:buNone/>
            </a:pPr>
            <a:endParaRPr lang="pl-PL" dirty="0"/>
          </a:p>
          <a:p>
            <a:pPr marL="0" indent="0" algn="just">
              <a:buNone/>
            </a:pPr>
            <a:r>
              <a:rPr lang="pl-PL" dirty="0"/>
              <a:t>Art.  511</a:t>
            </a:r>
            <a:r>
              <a:rPr lang="pl-PL" baseline="30000" dirty="0"/>
              <a:t>2</a:t>
            </a:r>
            <a:r>
              <a:rPr lang="pl-PL" dirty="0"/>
              <a:t>.  [Obowiązek wniesienia odpowiedzi na wniosek o wszczęcie postępowania; posiedzenie przygotowawcze w postępowaniu cywilnym]</a:t>
            </a:r>
          </a:p>
          <a:p>
            <a:pPr marL="0" indent="0" algn="just">
              <a:buNone/>
            </a:pPr>
            <a:r>
              <a:rPr lang="pl-PL" dirty="0"/>
              <a:t>§  1. Wniesienie odpowiedzi na wniosek o wszczęcie postępowania jest </a:t>
            </a:r>
            <a:r>
              <a:rPr lang="pl-PL" b="1" dirty="0"/>
              <a:t>obowiązkowe, tylko gdy przewodniczący tak zarządzi</a:t>
            </a:r>
            <a:r>
              <a:rPr lang="pl-PL" dirty="0"/>
              <a:t>.</a:t>
            </a:r>
          </a:p>
          <a:p>
            <a:pPr marL="0" indent="0" algn="just">
              <a:buNone/>
            </a:pPr>
            <a:r>
              <a:rPr lang="pl-PL" dirty="0"/>
              <a:t>§  2. Posiedzenie przygotowawcze można wyznaczyć niezależnie od wniesienia odpowiedzi na wniosek.</a:t>
            </a:r>
          </a:p>
        </p:txBody>
      </p:sp>
      <p:sp>
        <p:nvSpPr>
          <p:cNvPr id="4" name="Rectangle 3">
            <a:extLst>
              <a:ext uri="{FF2B5EF4-FFF2-40B4-BE49-F238E27FC236}">
                <a16:creationId xmlns:a16="http://schemas.microsoft.com/office/drawing/2014/main" id="{4C0050D3-4CDD-401B-ADC7-6B510912FBB1}"/>
              </a:ext>
            </a:extLst>
          </p:cNvPr>
          <p:cNvSpPr/>
          <p:nvPr/>
        </p:nvSpPr>
        <p:spPr>
          <a:xfrm>
            <a:off x="106326" y="520994"/>
            <a:ext cx="5762846" cy="137160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1B209EF5-29C8-45BD-9692-C8C625771A97}"/>
              </a:ext>
            </a:extLst>
          </p:cNvPr>
          <p:cNvSpPr/>
          <p:nvPr/>
        </p:nvSpPr>
        <p:spPr>
          <a:xfrm>
            <a:off x="6096000" y="2785730"/>
            <a:ext cx="5791200" cy="395588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a16="http://schemas.microsoft.com/office/drawing/2014/main" id="{FD51F4C4-CA41-4855-A936-791A3FED7D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3170" y="116386"/>
            <a:ext cx="814534" cy="814534"/>
          </a:xfrm>
          <a:prstGeom prst="rect">
            <a:avLst/>
          </a:prstGeom>
        </p:spPr>
      </p:pic>
      <p:pic>
        <p:nvPicPr>
          <p:cNvPr id="8" name="Picture 7">
            <a:extLst>
              <a:ext uri="{FF2B5EF4-FFF2-40B4-BE49-F238E27FC236}">
                <a16:creationId xmlns:a16="http://schemas.microsoft.com/office/drawing/2014/main" id="{394469B5-EE5B-4D2D-B830-48D774B8E19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28162" y="2378463"/>
            <a:ext cx="814534" cy="814534"/>
          </a:xfrm>
          <a:prstGeom prst="rect">
            <a:avLst/>
          </a:prstGeom>
        </p:spPr>
      </p:pic>
      <p:pic>
        <p:nvPicPr>
          <p:cNvPr id="9" name="Picture 8">
            <a:hlinkClick r:id="rId3" action="ppaction://hlinksldjump"/>
            <a:extLst>
              <a:ext uri="{FF2B5EF4-FFF2-40B4-BE49-F238E27FC236}">
                <a16:creationId xmlns:a16="http://schemas.microsoft.com/office/drawing/2014/main" id="{B2F6667E-479F-4CFF-80F0-47C9416F15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8483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CIĄG DALSZY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723014"/>
            <a:ext cx="11748977" cy="6134986"/>
          </a:xfrm>
        </p:spPr>
        <p:txBody>
          <a:bodyPr numCol="2" spcCol="360000">
            <a:normAutofit fontScale="55000" lnSpcReduction="20000"/>
          </a:bodyPr>
          <a:lstStyle/>
          <a:p>
            <a:pPr algn="just">
              <a:buFont typeface="Wingdings" panose="05000000000000000000" pitchFamily="2" charset="2"/>
              <a:buChar char="§"/>
            </a:pPr>
            <a:r>
              <a:rPr lang="pl-PL" dirty="0"/>
              <a:t>Istnieje możliwość cofnięcia wniosku- jest to prawo Wnioskodawcy ograniczone</a:t>
            </a:r>
          </a:p>
          <a:p>
            <a:pPr algn="just">
              <a:buFontTx/>
              <a:buChar char="-"/>
            </a:pPr>
            <a:endParaRPr lang="pl-PL" dirty="0"/>
          </a:p>
          <a:p>
            <a:pPr marL="0" indent="0" algn="just">
              <a:buNone/>
            </a:pPr>
            <a:r>
              <a:rPr lang="pl-PL" b="1" dirty="0"/>
              <a:t>Art.  512.  [Cofnięcie wniosku]</a:t>
            </a:r>
          </a:p>
          <a:p>
            <a:pPr marL="0" indent="0" algn="just">
              <a:buNone/>
            </a:pPr>
            <a:r>
              <a:rPr lang="pl-PL" b="1" dirty="0"/>
              <a:t>§  1.  Po rozpoczęciu posiedzenia albo po złożeniu przez któregokolwiek z uczestników oświadczenia na piśmie cofnięcie wniosku jest skuteczne tylko wtedy, gdy inni uczestnicy nie sprzeciwili się temu w terminie wyznaczonym.</a:t>
            </a:r>
          </a:p>
          <a:p>
            <a:pPr marL="0" indent="0" algn="just">
              <a:buNone/>
            </a:pPr>
            <a:r>
              <a:rPr lang="pl-PL" b="1" dirty="0"/>
              <a:t>§  2.  Cofnięcie wniosku o wszczęcie postępowania jest bezskuteczne w sprawie, której wszczęcie mogło nastąpić z urzędu.</a:t>
            </a:r>
            <a:r>
              <a:rPr lang="pl-PL" dirty="0"/>
              <a:t> </a:t>
            </a:r>
          </a:p>
          <a:p>
            <a:pPr marL="0" indent="0" algn="just">
              <a:buNone/>
            </a:pPr>
            <a:endParaRPr lang="pl-PL" dirty="0"/>
          </a:p>
          <a:p>
            <a:pPr algn="just">
              <a:buFont typeface="Wingdings" panose="05000000000000000000" pitchFamily="2" charset="2"/>
              <a:buChar char="§"/>
            </a:pPr>
            <a:r>
              <a:rPr lang="pl-PL" dirty="0"/>
              <a:t>Jeżeli mamy do czynienia ze sprawą, w której, zgodnie z KPC postępowanie mogło być wszczęte na dwa sposoby (na wniosek lub z urzędu) i sprawa została wszczęta przez złożenie wniosku, to cofnięcie wniosku przez Wnioskodawcę będzie ZAWSZE bezskuteczne.</a:t>
            </a:r>
          </a:p>
          <a:p>
            <a:pPr algn="just">
              <a:buFont typeface="Wingdings" panose="05000000000000000000" pitchFamily="2" charset="2"/>
              <a:buChar char="§"/>
            </a:pPr>
            <a:r>
              <a:rPr lang="pl-PL" dirty="0"/>
              <a:t>W przypadku zaś spraw, które mogą być wszczęte tylko na wniosek, sytuacja ulega zmianie ze względu na czas, który upłynął od skutecznego wniesienia wniosku:</a:t>
            </a:r>
          </a:p>
          <a:p>
            <a:pPr lvl="1" algn="just">
              <a:buFont typeface="Wingdings" panose="05000000000000000000" pitchFamily="2" charset="2"/>
              <a:buChar char="v"/>
            </a:pPr>
            <a:r>
              <a:rPr lang="pl-PL" sz="2700" dirty="0"/>
              <a:t>Jeżeli wniosek został złożony, ale nie rozpoczęło się posiedzenie sądowe, a żaden z uczestników postępowania nie złożył pisemnego oświadczenia  danej sprawie- Wnioskodawca może cofnąć wniosek,</a:t>
            </a:r>
          </a:p>
          <a:p>
            <a:pPr lvl="1" algn="just">
              <a:buFont typeface="Wingdings" panose="05000000000000000000" pitchFamily="2" charset="2"/>
              <a:buChar char="v"/>
            </a:pPr>
            <a:r>
              <a:rPr lang="pl-PL" sz="2700" dirty="0"/>
              <a:t>Jeżeli wniosek został złożony i albo którykolowiek z uczestników złożył oświadczenie na piśmie albo rozpoczęło się posiedzenie- wówczas Wnioskodawca może cofnąć wniosek, o ile pozostali uczestnicy nie sprzeciwią się temu cofnięciu w terminie wyznaczonym przez sąd.</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Jeżeli postępowanie wszczynane jest na wniosek- sąd jest względnie związany treścią wniosku i jego granicami (stąd też Wnioskodawca winien wskazać optymalne żądanie oraz uzasadnienie faktyczne).</a:t>
            </a:r>
          </a:p>
          <a:p>
            <a:pPr algn="just">
              <a:buFont typeface="Wingdings" panose="05000000000000000000" pitchFamily="2" charset="2"/>
              <a:buChar char="§"/>
            </a:pPr>
            <a:r>
              <a:rPr lang="pl-PL" dirty="0"/>
              <a:t>Względnie- na podstawie przepisów szczególnych sąd nie będzie bezwzględnie związany treścią wniosku; będzie dążył do rozstrzygnięcia zgodnego z rzeczywistym stanem faktycznym i prawnym (np.: </a:t>
            </a:r>
            <a:r>
              <a:rPr lang="pl-PL" i="1" dirty="0"/>
              <a:t>Art.  677§  1 zd.1 kpc: Sąd stwierdzi nabycie spadku przez spadkobierców, choćby były nimi inne osoby niż te, które wskazali uczestnicy.)</a:t>
            </a:r>
          </a:p>
          <a:p>
            <a:pPr marL="0" indent="0" algn="just">
              <a:buNone/>
            </a:pPr>
            <a:endParaRPr lang="pl-PL" dirty="0"/>
          </a:p>
          <a:p>
            <a:pPr algn="just">
              <a:buFont typeface="Wingdings" panose="05000000000000000000" pitchFamily="2" charset="2"/>
              <a:buChar char="§"/>
            </a:pPr>
            <a:r>
              <a:rPr lang="pl-PL" dirty="0"/>
              <a:t>Jeżeli postępowanie może być wszczęte także z urzędu, sąd nie jest związany treścią i granicami wniosku</a:t>
            </a:r>
          </a:p>
          <a:p>
            <a:pPr marL="0" indent="0" algn="just">
              <a:buNone/>
            </a:pPr>
            <a:endParaRPr lang="pl-PL" dirty="0"/>
          </a:p>
          <a:p>
            <a:pPr algn="just">
              <a:buFont typeface="Wingdings" panose="05000000000000000000" pitchFamily="2" charset="2"/>
              <a:buChar char="§"/>
            </a:pPr>
            <a:r>
              <a:rPr lang="pl-PL" dirty="0"/>
              <a:t>K. Markiewicz ( Zasady orzekania w postępowaniu nieprocesowym, dostęp Legalis) wysunął następującą tezę:</a:t>
            </a:r>
          </a:p>
          <a:p>
            <a:pPr marL="0" indent="0" algn="just">
              <a:buNone/>
            </a:pPr>
            <a:r>
              <a:rPr lang="pl-PL" dirty="0"/>
              <a:t>Oznaczając granicę orzekania, niezbędne jest więc uwzględnienie specyfiki poszczególnych rodzajów spraw postępowania nieprocesowego. Z tego, co zostało powiedziane, wynika, że można wyróżnić trzy rodzaje spraw: takie, które są wszczynane na wniosek i sąd orzeka w jego granicach; takie, gdzie, co prawda, wszczęcie postępowania uzależnione jest od żądania wnioskodawcy, ale sąd ma obowiązek w pewnym zakresie orzec z urzędu i niezależnie od treści wniosku; oraz sprawy, które mogą być wszczęte z urzędu. </a:t>
            </a:r>
          </a:p>
          <a:p>
            <a:pPr marL="0" indent="0" algn="just">
              <a:buNone/>
            </a:pPr>
            <a:endParaRPr lang="pl-PL" dirty="0"/>
          </a:p>
        </p:txBody>
      </p:sp>
      <p:sp>
        <p:nvSpPr>
          <p:cNvPr id="4" name="Rectangle 3">
            <a:extLst>
              <a:ext uri="{FF2B5EF4-FFF2-40B4-BE49-F238E27FC236}">
                <a16:creationId xmlns:a16="http://schemas.microsoft.com/office/drawing/2014/main" id="{FA1744A6-01EE-4BA0-87D0-8105DA51C3DD}"/>
              </a:ext>
            </a:extLst>
          </p:cNvPr>
          <p:cNvSpPr/>
          <p:nvPr/>
        </p:nvSpPr>
        <p:spPr>
          <a:xfrm>
            <a:off x="202018" y="1392864"/>
            <a:ext cx="5762846" cy="159488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ABEFA331-1BFD-4119-A28D-2E3E40E29B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7597" y="985597"/>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41503F99-ACE4-4CB5-8455-AB2483AD94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952985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POSIEDZENIA SĄDOWE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87079" y="723014"/>
            <a:ext cx="11674550" cy="6134986"/>
          </a:xfrm>
        </p:spPr>
        <p:txBody>
          <a:bodyPr>
            <a:normAutofit/>
          </a:bodyPr>
          <a:lstStyle/>
          <a:p>
            <a:pPr marL="0" indent="0" algn="just">
              <a:buNone/>
            </a:pPr>
            <a:r>
              <a:rPr lang="pl-PL" sz="1900" dirty="0"/>
              <a:t>Art.  514.  [Rozprawa]</a:t>
            </a:r>
          </a:p>
          <a:p>
            <a:pPr marL="0" indent="0" algn="just">
              <a:buNone/>
            </a:pPr>
            <a:r>
              <a:rPr lang="pl-PL" sz="1900" dirty="0"/>
              <a:t>§  1.  Rozprawa odbywa się w wypadkach wskazanych w ustawie. W innych wypadkach wyznaczenie rozprawy zależy od uznania sądu. Mimo niewyznaczenia rozprawy sąd przed rozstrzygnięciem sprawy może wysłuchać uczestników na posiedzeniu sądowym lub zażądać od nich oświadczeń na piśmie.</a:t>
            </a:r>
          </a:p>
          <a:p>
            <a:pPr marL="0" indent="0" algn="just">
              <a:buNone/>
            </a:pPr>
            <a:r>
              <a:rPr lang="pl-PL" sz="1900" dirty="0"/>
              <a:t>§  2.  Jednakże nawet w wypadkach, gdy ustawa wymaga przeprowadzenia rozprawy, sąd może, bez wzywania zainteresowanych do udziału w sprawie, oddalić wniosek na posiedzeniu niejawnym, jeżeli z treści wniosku wynika oczywisty brak uprawnienia wnioskodawcy.</a:t>
            </a:r>
          </a:p>
          <a:p>
            <a:pPr marL="0" indent="0" algn="just">
              <a:buNone/>
            </a:pPr>
            <a:endParaRPr lang="pl-PL" sz="1900" dirty="0"/>
          </a:p>
          <a:p>
            <a:pPr algn="just">
              <a:buFont typeface="Wingdings" panose="05000000000000000000" pitchFamily="2" charset="2"/>
              <a:buChar char="§"/>
            </a:pPr>
            <a:r>
              <a:rPr lang="pl-PL" sz="1900" dirty="0"/>
              <a:t>W ramach postępowania nieprocesowego zasadą jest posiedzenie sądowe niebędące rozprawą (według SN będą to posiedzenia niejawne- patrz: następny slajd).</a:t>
            </a:r>
          </a:p>
          <a:p>
            <a:pPr algn="just">
              <a:buFont typeface="Wingdings" panose="05000000000000000000" pitchFamily="2" charset="2"/>
              <a:buChar char="§"/>
            </a:pPr>
            <a:r>
              <a:rPr lang="pl-PL" sz="1900" dirty="0"/>
              <a:t>Rozprawa odbywa się albo w wypadkach wskazanych ustawowo albo jeżeli sąd uzna, że istnieje konieczność wyznaczenia rozprawy.</a:t>
            </a:r>
          </a:p>
          <a:p>
            <a:pPr algn="just">
              <a:buFont typeface="Wingdings" panose="05000000000000000000" pitchFamily="2" charset="2"/>
              <a:buChar char="§"/>
            </a:pPr>
            <a:r>
              <a:rPr lang="pl-PL" sz="1900" dirty="0"/>
              <a:t>Mimo że przepis stanowi o uznaniu sądu, przyjmuje się, że nie chodzi w tym miejscu o dowolność. Wydaje się, że zawsze wtedy, kiedy wyznaczenie rozprawy przyczyniłoby się do prawidłowego i bardziej wnikliwego rozpoznania sprawy, sąd powinien tę rozprawę wyznaczyć- np. w sytuacji, gdy interesy uczestników okażą się sporne</a:t>
            </a:r>
          </a:p>
          <a:p>
            <a:pPr algn="just">
              <a:buFont typeface="Wingdings" panose="05000000000000000000" pitchFamily="2" charset="2"/>
              <a:buChar char="§"/>
            </a:pPr>
            <a:r>
              <a:rPr lang="pl-PL" sz="1900" dirty="0"/>
              <a:t>Przed rozstrzygnięciem sprawy sąd jest uprawniony do wysłuchania uczestników na posiedzeniu lub do zażądania od nich pisemnych oświadczeń</a:t>
            </a:r>
          </a:p>
          <a:p>
            <a:pPr algn="just">
              <a:buFont typeface="Wingdings" panose="05000000000000000000" pitchFamily="2" charset="2"/>
              <a:buChar char="§"/>
            </a:pPr>
            <a:r>
              <a:rPr lang="pl-PL" sz="1900" dirty="0"/>
              <a:t>Wysłuchanie uczestników nie stanowi ich przesłuchania!</a:t>
            </a:r>
          </a:p>
          <a:p>
            <a:pPr marL="0" indent="0" algn="just">
              <a:buNone/>
            </a:pPr>
            <a:endParaRPr lang="pl-PL" dirty="0"/>
          </a:p>
        </p:txBody>
      </p:sp>
      <p:sp>
        <p:nvSpPr>
          <p:cNvPr id="4" name="Rectangle 3">
            <a:extLst>
              <a:ext uri="{FF2B5EF4-FFF2-40B4-BE49-F238E27FC236}">
                <a16:creationId xmlns:a16="http://schemas.microsoft.com/office/drawing/2014/main" id="{A1C79A69-1DDB-4EF5-8186-406BBDD9C756}"/>
              </a:ext>
            </a:extLst>
          </p:cNvPr>
          <p:cNvSpPr/>
          <p:nvPr/>
        </p:nvSpPr>
        <p:spPr>
          <a:xfrm>
            <a:off x="287079" y="723014"/>
            <a:ext cx="11674550" cy="225410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D47B2731-C7CE-4930-B466-0508F97463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7654" y="315747"/>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25B839C8-ECD2-445E-9B45-3969E3EDA7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195509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fontScale="90000"/>
          </a:bodyPr>
          <a:lstStyle/>
          <a:p>
            <a:pPr>
              <a:tabLst>
                <a:tab pos="1339850" algn="l"/>
              </a:tabLst>
            </a:pPr>
            <a:br>
              <a:rPr lang="pl-PL" sz="2500" dirty="0"/>
            </a:br>
            <a:r>
              <a:rPr lang="pl-PL" sz="2500" dirty="0"/>
              <a:t>Uchwała Sądu Najwyższego z dnia 26 stycznia 2012 r. III CZP 83/11</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55181" y="1041991"/>
            <a:ext cx="11589490" cy="5167423"/>
          </a:xfrm>
          <a:solidFill>
            <a:schemeClr val="accent2"/>
          </a:solidFill>
        </p:spPr>
        <p:txBody>
          <a:bodyPr>
            <a:normAutofit/>
          </a:bodyPr>
          <a:lstStyle/>
          <a:p>
            <a:pPr marL="0" indent="0" algn="just">
              <a:buNone/>
            </a:pPr>
            <a:r>
              <a:rPr lang="pl-PL" sz="2000" dirty="0"/>
              <a:t>„Niejednoznacznie brzmi określenie "posiedzenie sądowe", mogące przez swą ogólność oznaczać prima facie wszystkie rodzaje posiedzeń sądowych, a więc niejawne i jawne, w tym rozprawy. Taki wniosek jest jednak nie do przyjęcia, stanowczo bowiem przemawia przeciwko niemu kontekst, jaki stwarza zdanie drugie art. 514 § 1. W sytuacji, w której sąd nie wyznacza rozprawy, tzn. gdy nie jest ona obowiązkowa lub sąd nie uznał za konieczne lub potrzebne jej wyznaczenie, ustawodawca dopuścił wysłuchanie uczestników na posiedzeniu sądowym lub zażądanie od nich - a ściślej zażądanie i przyjęcie - oświadczeń na piśmie. Ułożenie tych dwu form indagowania uczestników w szyku alternatywy oznacza ich równoważność (równorzędność), a jest ona możliwa do zaakceptowania tylko wtedy, gdy przez pojęcie "posiedzenie sądowe" rozumie się posiedzenie sądowe niejawne. To oczywiste, gdyż skoro ustawodawca dopuszcza "wysłuchanie" w formie pisemnej, a więc praktycznie bez odbycia jakiekolwiek posiedzenia, to trudno uznać, że jako alternatywny równoważnik tej formy ustalił posiedzenie jawne. Zważywszy, że posiedzenie jawne praktycznie nie różni się od rozprawy - odróżnia je jedynie "roztrząsanie" wyników postępowania dowodowego (por. art. 210 § 3 k.p.c.), choć i na posiedzeniu jawnym niebędącym rozprawą takie "roztrząsanie" nie jest wyłączone (por. art. 153 § 2 k.p.c.) - staje się oczywiste, iż drogą do przyspieszenia i uproszczenia postępowania w razie niewyznaczania rozprawy nie może być wyznaczenie posiedzenia jawnego, wymagającego podjęcia wielu czynności przygotowawczych i technicznych, m.in. zawiadomienia wszystkich uczestników o terminie, dokonania skutecznych doręczeń etc. Należy zatem przyjąć, że używając terminu "posiedzenie sądowe" na określenie forum wysłuchania uczestników ustawodawca miał na względzie posiedzenie niejawne.”</a:t>
            </a:r>
          </a:p>
        </p:txBody>
      </p:sp>
      <p:pic>
        <p:nvPicPr>
          <p:cNvPr id="4" name="Picture 3">
            <a:hlinkClick r:id="rId2" action="ppaction://hlinksldjump"/>
            <a:extLst>
              <a:ext uri="{FF2B5EF4-FFF2-40B4-BE49-F238E27FC236}">
                <a16:creationId xmlns:a16="http://schemas.microsoft.com/office/drawing/2014/main" id="{915AF6F7-A149-4D4B-BAD1-1F980EF0D1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2221102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POSTĘPOWANIE DOWODOWE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97712" y="499730"/>
            <a:ext cx="11557590" cy="6358270"/>
          </a:xfrm>
        </p:spPr>
        <p:txBody>
          <a:bodyPr>
            <a:normAutofit fontScale="62500" lnSpcReduction="20000"/>
          </a:bodyPr>
          <a:lstStyle/>
          <a:p>
            <a:pPr algn="just">
              <a:buFont typeface="Wingdings" panose="05000000000000000000" pitchFamily="2" charset="2"/>
              <a:buChar char="§"/>
            </a:pPr>
            <a:endParaRPr lang="pl-PL" dirty="0"/>
          </a:p>
          <a:p>
            <a:pPr algn="just">
              <a:buFont typeface="Wingdings" panose="05000000000000000000" pitchFamily="2" charset="2"/>
              <a:buChar char="§"/>
            </a:pPr>
            <a:r>
              <a:rPr lang="pl-PL" dirty="0"/>
              <a:t>Postępowanie dowodowe odbywać się będzie zasadniczo na tych samych zasadach co w procesie. Wyjątki uregulowane są w art. 515 KPC oraz w ramach art. 671 KPC- gdzie mowa jest o specyficznym dowodzie w postaci zapewnienia spadkowego</a:t>
            </a:r>
          </a:p>
          <a:p>
            <a:pPr marL="0" indent="0" algn="just">
              <a:buNone/>
            </a:pPr>
            <a:endParaRPr lang="pl-PL" dirty="0"/>
          </a:p>
          <a:p>
            <a:pPr marL="0" indent="0" algn="just">
              <a:buNone/>
            </a:pPr>
            <a:r>
              <a:rPr lang="pl-PL" dirty="0"/>
              <a:t>Art.  515.  [Postępowanie dowodowe] Sąd może, stosownie do okoliczności, przesłuchać świadków i biegłych bez przyrzeczenia oraz w nieobecności uczestników, może również zażądać od osób, które nie są uczestnikami, złożenia wyjaśnień na piśmie.</a:t>
            </a:r>
          </a:p>
          <a:p>
            <a:pPr marL="0" indent="0" algn="just">
              <a:buNone/>
            </a:pPr>
            <a:endParaRPr lang="pl-PL" dirty="0"/>
          </a:p>
          <a:p>
            <a:pPr algn="just">
              <a:buFont typeface="Wingdings" panose="05000000000000000000" pitchFamily="2" charset="2"/>
              <a:buChar char="§"/>
            </a:pPr>
            <a:r>
              <a:rPr lang="pl-PL" dirty="0"/>
              <a:t>Złożenie wyjaśnień na piśmie odnosi się tylko i wyłącznie do zewnętrznego kręgu osób- taka forma nie będzie mogła być zastosowana w przypadku uczestników postępowania. Niektórzy przedstawiciele doktryny uważają, że pisemne wyjaśnienia osób trzecich (a więc świadków czy biegłych, którzy posiadają wiedzę o faktach istotnych z punktu widzenia roztrząsanej sprawy) stanowią przejaw pisemnego dowodu z zeznań świadków (tak m.in. J. Gudowski). W związku z posłużeniem się przez ustawodawcę terminem „wyjaśnienie na piśmie” tego typu teza może budzić wątpliwości. Dlatego też wydaje się, że stanowisko zajęte przez Kunickiego jest w tej sprawie trafne. Mianowicie twierdzi on, że „wyjaśnienia na piśmie </a:t>
            </a:r>
            <a:r>
              <a:rPr lang="pl-PL" b="1" dirty="0"/>
              <a:t>nie są dowodem w sprawie</a:t>
            </a:r>
            <a:r>
              <a:rPr lang="pl-PL" dirty="0"/>
              <a:t> (nie stanowią zeznań), lecz mają na celu dostarczenie sądowi informacji o ewentualnych dowodach albo o osobach zainteresowanych w sprawie” (komentarz do art. 511 KPC, [w:] A. Góra- Błaszczykowska, Komentarz)</a:t>
            </a:r>
          </a:p>
          <a:p>
            <a:pPr marL="0" indent="0" algn="just">
              <a:buNone/>
            </a:pPr>
            <a:endParaRPr lang="pl-PL" dirty="0"/>
          </a:p>
          <a:p>
            <a:pPr marL="0" indent="0" algn="just">
              <a:buNone/>
            </a:pPr>
            <a:r>
              <a:rPr lang="pl-PL" dirty="0"/>
              <a:t>    Według niektórych przedstawicieli doktryny powyższa regulacja uchyla obowiązek zawiadamiania wszystkich (niektórych) uczestników o czasie i miejscu przeprowadzania tych dowodów.</a:t>
            </a:r>
          </a:p>
          <a:p>
            <a:pPr marL="0" indent="0" algn="just">
              <a:buNone/>
            </a:pPr>
            <a:endParaRPr lang="pl-PL" dirty="0"/>
          </a:p>
          <a:p>
            <a:pPr algn="just">
              <a:buFont typeface="Wingdings" panose="05000000000000000000" pitchFamily="2" charset="2"/>
              <a:buChar char="§"/>
            </a:pPr>
            <a:r>
              <a:rPr lang="pl-PL" dirty="0"/>
              <a:t>Ażeby uczestnik postępowania, który był nieobecny przy przesłuchaniu świadka lub biegłego mógł wnieść zarzuty, co do wiarygodności złożonych zeznań lub też co do sposobu przeprowadzenia tego dowodu, musi mieć zagwarantowany dostęp do treści zeznań. W sytuacji istotności takiego zarzutu przyjmuje się, że sąd będzie zobligowany do powtórzenia takiego dowodu</a:t>
            </a:r>
          </a:p>
        </p:txBody>
      </p:sp>
      <p:sp>
        <p:nvSpPr>
          <p:cNvPr id="4" name="Rectangle 3">
            <a:extLst>
              <a:ext uri="{FF2B5EF4-FFF2-40B4-BE49-F238E27FC236}">
                <a16:creationId xmlns:a16="http://schemas.microsoft.com/office/drawing/2014/main" id="{C408BB21-6BB5-4956-AB5E-9BDA73EAC14B}"/>
              </a:ext>
            </a:extLst>
          </p:cNvPr>
          <p:cNvSpPr/>
          <p:nvPr/>
        </p:nvSpPr>
        <p:spPr>
          <a:xfrm>
            <a:off x="297712" y="1711842"/>
            <a:ext cx="11557589" cy="8293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07F49C31-AD00-4B77-A001-48EEF8F531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78" y="4731488"/>
            <a:ext cx="557468" cy="557468"/>
          </a:xfrm>
          <a:prstGeom prst="rect">
            <a:avLst/>
          </a:prstGeom>
        </p:spPr>
      </p:pic>
      <p:pic>
        <p:nvPicPr>
          <p:cNvPr id="7" name="Picture 6">
            <a:extLst>
              <a:ext uri="{FF2B5EF4-FFF2-40B4-BE49-F238E27FC236}">
                <a16:creationId xmlns:a16="http://schemas.microsoft.com/office/drawing/2014/main" id="{D15F86B5-7620-4559-85A3-B770E35397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51894" y="1304575"/>
            <a:ext cx="814534" cy="814534"/>
          </a:xfrm>
          <a:prstGeom prst="rect">
            <a:avLst/>
          </a:prstGeom>
        </p:spPr>
      </p:pic>
      <p:pic>
        <p:nvPicPr>
          <p:cNvPr id="8" name="Picture 7">
            <a:hlinkClick r:id="rId4" action="ppaction://hlinksldjump"/>
            <a:extLst>
              <a:ext uri="{FF2B5EF4-FFF2-40B4-BE49-F238E27FC236}">
                <a16:creationId xmlns:a16="http://schemas.microsoft.com/office/drawing/2014/main" id="{6979E362-A755-41C3-9459-7D960061843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311055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PRZEBIEG- POZOSTAŁE INFORMACJE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23284" y="723014"/>
            <a:ext cx="11685181" cy="6134986"/>
          </a:xfrm>
        </p:spPr>
        <p:txBody>
          <a:bodyPr>
            <a:normAutofit fontScale="62500" lnSpcReduction="20000"/>
          </a:bodyPr>
          <a:lstStyle/>
          <a:p>
            <a:pPr marL="0" indent="0" algn="just">
              <a:buNone/>
            </a:pPr>
            <a:r>
              <a:rPr lang="pl-PL" dirty="0"/>
              <a:t>Art.  511</a:t>
            </a:r>
            <a:r>
              <a:rPr lang="pl-PL" baseline="30000" dirty="0"/>
              <a:t>2</a:t>
            </a:r>
            <a:r>
              <a:rPr lang="pl-PL" dirty="0"/>
              <a:t>. [Obowiązek wniesienia odpowiedzi na wniosek o wszczęcie postępowania; posiedzenie przygotowawcze] </a:t>
            </a:r>
          </a:p>
          <a:p>
            <a:pPr marL="0" indent="0" algn="just">
              <a:buNone/>
            </a:pPr>
            <a:r>
              <a:rPr lang="pl-PL" dirty="0"/>
              <a:t>§  1.  Wniesienie odpowiedzi na wniosek o wszczęcie postępowania jest obowiązkowe, tylko gdy przewodniczący tak zarządzi.</a:t>
            </a:r>
          </a:p>
          <a:p>
            <a:pPr marL="0" indent="0" algn="just">
              <a:buNone/>
            </a:pPr>
            <a:r>
              <a:rPr lang="pl-PL" dirty="0"/>
              <a:t>§  2.  Posiedzenie przygotowawcze można wyznaczyć niezależnie od wniesienia odpowiedzi na wniosek.</a:t>
            </a:r>
          </a:p>
          <a:p>
            <a:pPr marL="0" indent="0" algn="just">
              <a:buNone/>
            </a:pPr>
            <a:endParaRPr lang="pl-PL" dirty="0"/>
          </a:p>
          <a:p>
            <a:pPr marL="0" indent="0" algn="just">
              <a:buNone/>
            </a:pPr>
            <a:endParaRPr lang="pl-PL" dirty="0"/>
          </a:p>
          <a:p>
            <a:pPr algn="just">
              <a:buFont typeface="Wingdings" panose="05000000000000000000" pitchFamily="2" charset="2"/>
              <a:buChar char="§"/>
            </a:pPr>
            <a:endParaRPr lang="pl-PL" dirty="0"/>
          </a:p>
          <a:p>
            <a:pPr algn="just">
              <a:buFont typeface="Wingdings" panose="05000000000000000000" pitchFamily="2" charset="2"/>
              <a:buChar char="§"/>
            </a:pPr>
            <a:r>
              <a:rPr lang="pl-PL" dirty="0"/>
              <a:t>W przeciwieństwie do procesu, wniesienie odpowiedzi na pismo inicjujące postępowanie nie jest obowiązkowe automatycznie, a staje się takie dopiero, gdy przewodniczący tak zarządzi. </a:t>
            </a:r>
          </a:p>
          <a:p>
            <a:pPr marL="0" indent="0" algn="just">
              <a:buNone/>
            </a:pPr>
            <a:endParaRPr lang="pl-PL" dirty="0"/>
          </a:p>
          <a:p>
            <a:pPr algn="just">
              <a:buFont typeface="Wingdings" panose="05000000000000000000" pitchFamily="2" charset="2"/>
              <a:buChar char="§"/>
            </a:pPr>
            <a:r>
              <a:rPr lang="pl-PL" dirty="0"/>
              <a:t>§  2 wskazuje na możliwość przeprowadzenia posiedzenia przygotowawczego także w ramach nieprocesu. Wskazać jednak trzeba, że już przed wprowadzenie tej regulacji, sąd miał spole pole manewru (por. 514 § 1 zd. 2: mimo niewyznaczenia rozprawy sąd przed rozstrzygnięciem sprawy może wysłuchać uczestników na posiedzeniu sądowym lub zażądać od nich oświadczeń na piśmie)</a:t>
            </a:r>
          </a:p>
          <a:p>
            <a:pPr marL="0" indent="0" algn="just">
              <a:buNone/>
            </a:pPr>
            <a:endParaRPr lang="pl-PL" dirty="0"/>
          </a:p>
          <a:p>
            <a:pPr marL="0" indent="0" algn="just">
              <a:buNone/>
            </a:pPr>
            <a:endParaRPr lang="pl-PL" dirty="0"/>
          </a:p>
          <a:p>
            <a:pPr marL="0" indent="0" algn="just">
              <a:buNone/>
            </a:pPr>
            <a:r>
              <a:rPr lang="pl-PL" dirty="0"/>
              <a:t>Art.  513.  [Niestawiennictwo uczestników]</a:t>
            </a:r>
          </a:p>
          <a:p>
            <a:pPr marL="0" indent="0" algn="just">
              <a:buNone/>
            </a:pPr>
            <a:r>
              <a:rPr lang="pl-PL" dirty="0"/>
              <a:t>Niestawiennictwo uczestników nie tamuje rozpoznania sprawy. Przepisów o wyroku zaocznym nie stosuje się.</a:t>
            </a:r>
          </a:p>
          <a:p>
            <a:pPr marL="0" indent="0" algn="just">
              <a:buNone/>
            </a:pPr>
            <a:endParaRPr lang="pl-PL" dirty="0"/>
          </a:p>
          <a:p>
            <a:pPr algn="just">
              <a:buFont typeface="Wingdings" panose="05000000000000000000" pitchFamily="2" charset="2"/>
              <a:buChar char="§"/>
            </a:pPr>
            <a:r>
              <a:rPr lang="pl-PL" dirty="0"/>
              <a:t>Regulacja spowodowana brakiem „zaoczności”występującym w nieprocesie</a:t>
            </a:r>
          </a:p>
          <a:p>
            <a:pPr marL="0" indent="0" algn="just">
              <a:buNone/>
            </a:pPr>
            <a:endParaRPr lang="pl-PL" dirty="0"/>
          </a:p>
        </p:txBody>
      </p:sp>
      <p:sp>
        <p:nvSpPr>
          <p:cNvPr id="4" name="Rectangle 3">
            <a:extLst>
              <a:ext uri="{FF2B5EF4-FFF2-40B4-BE49-F238E27FC236}">
                <a16:creationId xmlns:a16="http://schemas.microsoft.com/office/drawing/2014/main" id="{53D3A1FA-AE9D-4FDB-8D8F-8499F310F29F}"/>
              </a:ext>
            </a:extLst>
          </p:cNvPr>
          <p:cNvSpPr/>
          <p:nvPr/>
        </p:nvSpPr>
        <p:spPr>
          <a:xfrm>
            <a:off x="287079" y="602437"/>
            <a:ext cx="11557589" cy="123699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FBDC1E63-0D5E-43F0-84E1-C561E60FC3BE}"/>
              </a:ext>
            </a:extLst>
          </p:cNvPr>
          <p:cNvSpPr/>
          <p:nvPr/>
        </p:nvSpPr>
        <p:spPr>
          <a:xfrm>
            <a:off x="223284" y="5018569"/>
            <a:ext cx="11557589" cy="8293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46F28E1A-1708-40A5-865C-94F4B3DE02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77466" y="255459"/>
            <a:ext cx="814534" cy="814534"/>
          </a:xfrm>
          <a:prstGeom prst="rect">
            <a:avLst/>
          </a:prstGeom>
        </p:spPr>
      </p:pic>
      <p:pic>
        <p:nvPicPr>
          <p:cNvPr id="7" name="Picture 6">
            <a:extLst>
              <a:ext uri="{FF2B5EF4-FFF2-40B4-BE49-F238E27FC236}">
                <a16:creationId xmlns:a16="http://schemas.microsoft.com/office/drawing/2014/main" id="{A061219A-B271-4A86-8380-2B9EAC742E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77466" y="4618705"/>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71062FB1-1B8D-4257-9443-2C2F7CDED0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814190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59488" y="723014"/>
            <a:ext cx="11685182" cy="6134986"/>
          </a:xfrm>
        </p:spPr>
        <p:txBody>
          <a:bodyPr>
            <a:normAutofit/>
          </a:bodyPr>
          <a:lstStyle/>
          <a:p>
            <a:pPr marL="0" indent="0" algn="just">
              <a:buNone/>
            </a:pPr>
            <a:r>
              <a:rPr lang="pl-PL" sz="1800" dirty="0"/>
              <a:t>Art.  516.  [Orzeczenia] Orzeczenia sądu w postępowaniu nieprocesowym zapadają w formie postanowień, chyba że przepis szczególny stanowi inaczej.</a:t>
            </a:r>
          </a:p>
          <a:p>
            <a:pPr marL="0" indent="0" algn="just">
              <a:buNone/>
            </a:pPr>
            <a:endParaRPr lang="pl-PL" dirty="0"/>
          </a:p>
          <a:p>
            <a:pPr algn="just">
              <a:buFont typeface="Wingdings" panose="05000000000000000000" pitchFamily="2" charset="2"/>
              <a:buChar char="§"/>
            </a:pPr>
            <a:r>
              <a:rPr lang="pl-PL" sz="1900" dirty="0"/>
              <a:t>W postępowaniu nieprocesowym nie mamy do czynienia z formami orzeczeń merytorycznych znanych procesowi- tj. z wyrokami i nakazami zapłaty.</a:t>
            </a:r>
          </a:p>
          <a:p>
            <a:pPr algn="just">
              <a:buFont typeface="Wingdings" panose="05000000000000000000" pitchFamily="2" charset="2"/>
              <a:buChar char="§"/>
            </a:pPr>
            <a:r>
              <a:rPr lang="pl-PL" sz="1900" dirty="0"/>
              <a:t>Tutaj zasadniczą formą rozstrzygnięć jest postanowienie (uwaga: w ramach postępowania wieczystoksięgowego orzeczeniem jest wpis w księdze wieczystej i wykreślenie wpisu).</a:t>
            </a:r>
          </a:p>
          <a:p>
            <a:pPr algn="just">
              <a:buFont typeface="Wingdings" panose="05000000000000000000" pitchFamily="2" charset="2"/>
              <a:buChar char="§"/>
            </a:pPr>
            <a:r>
              <a:rPr lang="pl-PL" sz="1900" dirty="0"/>
              <a:t>Uwaga! W ramach nieprocesu możemy wyróżnić sprawy, które nie wymagają do ich zakończenia wydawania jakiegokolwiek orzeczenia- np. sprawy dot. ogłoszenia testamentu</a:t>
            </a:r>
          </a:p>
          <a:p>
            <a:pPr marL="0" indent="0" algn="just">
              <a:buNone/>
            </a:pPr>
            <a:endParaRPr lang="pl-PL" sz="1900" dirty="0"/>
          </a:p>
          <a:p>
            <a:pPr algn="just">
              <a:buFont typeface="Wingdings" panose="05000000000000000000" pitchFamily="2" charset="2"/>
              <a:buChar char="§"/>
            </a:pPr>
            <a:r>
              <a:rPr lang="pl-PL" sz="1900" dirty="0"/>
              <a:t>Postanowienia w nieprocesie możemy podzielić na:</a:t>
            </a:r>
          </a:p>
          <a:p>
            <a:pPr lvl="1" algn="just">
              <a:buFont typeface="Wingdings" panose="05000000000000000000" pitchFamily="2" charset="2"/>
              <a:buChar char="v"/>
            </a:pPr>
            <a:r>
              <a:rPr lang="pl-PL" sz="1900" dirty="0"/>
              <a:t>Postanowienia co do istoty sprawy, tj. postanowienia merytoryczne,</a:t>
            </a:r>
          </a:p>
          <a:p>
            <a:pPr lvl="1" algn="just">
              <a:buFont typeface="Wingdings" panose="05000000000000000000" pitchFamily="2" charset="2"/>
              <a:buChar char="v"/>
            </a:pPr>
            <a:r>
              <a:rPr lang="pl-PL" sz="1900" dirty="0"/>
              <a:t>Postanowienia niemerytoryczne, formalne, procesowe, tj. nieodnoszące się do istoty sprawy.</a:t>
            </a:r>
          </a:p>
          <a:p>
            <a:pPr marL="0" indent="0" algn="just">
              <a:buNone/>
            </a:pPr>
            <a:endParaRPr lang="pl-PL" sz="1900" dirty="0"/>
          </a:p>
          <a:p>
            <a:pPr algn="just">
              <a:buFont typeface="Wingdings" panose="05000000000000000000" pitchFamily="2" charset="2"/>
              <a:buChar char="§"/>
            </a:pPr>
            <a:r>
              <a:rPr lang="pl-PL" sz="1900" dirty="0"/>
              <a:t>Postanowienia co do istoty sprawy mogą mieć charakter:</a:t>
            </a:r>
          </a:p>
          <a:p>
            <a:pPr lvl="1" algn="just">
              <a:buFont typeface="Wingdings" panose="05000000000000000000" pitchFamily="2" charset="2"/>
              <a:buChar char="v"/>
            </a:pPr>
            <a:r>
              <a:rPr lang="pl-PL" sz="1900" dirty="0"/>
              <a:t>Deklaratywny (np. orzeczenie stwierdzające zgon),</a:t>
            </a:r>
          </a:p>
          <a:p>
            <a:pPr lvl="1" algn="just">
              <a:buFont typeface="Wingdings" panose="05000000000000000000" pitchFamily="2" charset="2"/>
              <a:buChar char="v"/>
            </a:pPr>
            <a:r>
              <a:rPr lang="pl-PL" sz="1900" dirty="0"/>
              <a:t>Konstytutywny (np. orzeczenie dot. zniesienia współwłasności)</a:t>
            </a:r>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759F1565-EC42-49E6-BC2F-12989380BAE5}"/>
              </a:ext>
            </a:extLst>
          </p:cNvPr>
          <p:cNvSpPr/>
          <p:nvPr/>
        </p:nvSpPr>
        <p:spPr>
          <a:xfrm>
            <a:off x="159487" y="602438"/>
            <a:ext cx="11780875" cy="8293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50EDCA67-BBBE-44B5-A5DF-56525DA0CD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33096" y="255459"/>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D4A9F44E-9988-40EA-BC4F-3C095B41C5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532577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ORZECZENIE- CIĄG DALSZY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38223" y="602438"/>
            <a:ext cx="11823406" cy="6255562"/>
          </a:xfrm>
        </p:spPr>
        <p:txBody>
          <a:bodyPr>
            <a:normAutofit fontScale="55000" lnSpcReduction="20000"/>
          </a:bodyPr>
          <a:lstStyle/>
          <a:p>
            <a:pPr marL="0" indent="0" algn="just">
              <a:buNone/>
            </a:pPr>
            <a:r>
              <a:rPr lang="pl-PL" dirty="0"/>
              <a:t>Art.  521.  [Skuteczność orzeczenia; wstrzymanie wykonania orzeczenia]</a:t>
            </a:r>
          </a:p>
          <a:p>
            <a:pPr marL="0" indent="0" algn="just">
              <a:buNone/>
            </a:pPr>
            <a:r>
              <a:rPr lang="pl-PL" dirty="0"/>
              <a:t>§  1.  Jeżeli przepis szczególny inaczej nie stanowi, postanowienie orzekające co do istoty sprawy staje się skuteczne, a jeżeli wymaga wykonania - także wykonalne, po uprawomocnieniu się.</a:t>
            </a:r>
          </a:p>
          <a:p>
            <a:pPr marL="0" indent="0" algn="just">
              <a:buNone/>
            </a:pPr>
            <a:r>
              <a:rPr lang="pl-PL" dirty="0"/>
              <a:t>§  2.  Jeżeli postanowienie takie ulega z mocy ustawy wykonaniu przed uprawomocnieniem się, sąd, który wydał postanowienie, może stosownie do okoliczności wstrzymać jego wykonanie.</a:t>
            </a:r>
          </a:p>
          <a:p>
            <a:pPr marL="0" indent="0" algn="just">
              <a:buNone/>
            </a:pPr>
            <a:endParaRPr lang="pl-PL" dirty="0"/>
          </a:p>
          <a:p>
            <a:pPr algn="just">
              <a:buFont typeface="Wingdings" panose="05000000000000000000" pitchFamily="2" charset="2"/>
              <a:buChar char="§"/>
            </a:pPr>
            <a:r>
              <a:rPr lang="pl-PL" dirty="0"/>
              <a:t>Tylko postanowienia merytoryczne</a:t>
            </a:r>
          </a:p>
          <a:p>
            <a:pPr algn="just">
              <a:buFont typeface="Wingdings" panose="05000000000000000000" pitchFamily="2" charset="2"/>
              <a:buChar char="§"/>
            </a:pPr>
            <a:r>
              <a:rPr lang="pl-PL" dirty="0"/>
              <a:t>Powyższy przepis rozróżnia skuteczność od wykonalności; wykonalność- postanowienie nadające się do wykonania w ramach postępowania egzekucyjnego (wykonawczego- art. 578</a:t>
            </a:r>
            <a:r>
              <a:rPr lang="pl-PL" baseline="30000" dirty="0"/>
              <a:t>1</a:t>
            </a:r>
            <a:r>
              <a:rPr lang="pl-PL" dirty="0"/>
              <a:t>); skuteczność- ogół skutków prawnych i faktycznych innych niż wykonalność</a:t>
            </a:r>
          </a:p>
          <a:p>
            <a:pPr marL="0" indent="0" algn="just">
              <a:buNone/>
            </a:pPr>
            <a:endParaRPr lang="pl-PL" dirty="0"/>
          </a:p>
          <a:p>
            <a:pPr marL="0" indent="0" algn="just">
              <a:buNone/>
            </a:pPr>
            <a:r>
              <a:rPr lang="pl-PL" dirty="0"/>
              <a:t>Art.  522.  [Wykonanie postanowień z urzędu] </a:t>
            </a:r>
          </a:p>
          <a:p>
            <a:pPr marL="0" indent="0" algn="just">
              <a:buNone/>
            </a:pPr>
            <a:r>
              <a:rPr lang="pl-PL" dirty="0"/>
              <a:t>Postanowienia wydane w sprawie, która może być wszczęta z urzędu, podlegają wykonaniu z urzędu.</a:t>
            </a:r>
          </a:p>
          <a:p>
            <a:pPr marL="0" indent="0" algn="just">
              <a:buNone/>
            </a:pPr>
            <a:endParaRPr lang="pl-PL" dirty="0"/>
          </a:p>
          <a:p>
            <a:pPr algn="just">
              <a:buFont typeface="Wingdings" panose="05000000000000000000" pitchFamily="2" charset="2"/>
              <a:buChar char="§"/>
            </a:pPr>
            <a:r>
              <a:rPr lang="pl-PL" dirty="0"/>
              <a:t>Z urzędu następuje nadanie tytułowi egzekucyjnemu klauzuli wykonalności </a:t>
            </a:r>
          </a:p>
          <a:p>
            <a:pPr marL="0" indent="0" algn="just">
              <a:buNone/>
            </a:pPr>
            <a:endParaRPr lang="pl-PL" dirty="0"/>
          </a:p>
          <a:p>
            <a:pPr marL="0" indent="0" algn="just">
              <a:buNone/>
            </a:pPr>
            <a:r>
              <a:rPr lang="pl-PL" dirty="0"/>
              <a:t>Art.  523.  [Zmiana prawomocnego postanowienia] Prawomocne postanowienie orzekające co do istoty sprawy nie może być zmienione ani uchylone, chyba że przepis szczególny stanowi inaczej. Jednakże prawomocne postanowienie oddalające wniosek sąd może zmienić w razie zmiany okoliczności sprawy.</a:t>
            </a:r>
          </a:p>
          <a:p>
            <a:pPr marL="0" indent="0" algn="just">
              <a:buNone/>
            </a:pPr>
            <a:endParaRPr lang="pl-PL" dirty="0"/>
          </a:p>
          <a:p>
            <a:pPr algn="just">
              <a:buFont typeface="Wingdings" panose="05000000000000000000" pitchFamily="2" charset="2"/>
              <a:buChar char="§"/>
            </a:pPr>
            <a:r>
              <a:rPr lang="pl-PL" dirty="0"/>
              <a:t>Z powyższego wynika, że postanowienie co do istoty sprawy uwzględniające żądanie nie może być zmienione, o ile wprost nie przewidział tego ustawodawca. Przepisami szczególnymi będą np. art. 559 dot. uchylenia ubezwłasnowolnienia, art. 539 i nast. dot. uchylenia postanowień orzekających uznanie za zmarłego lub stwierdzenie zgonu.</a:t>
            </a:r>
          </a:p>
          <a:p>
            <a:pPr algn="just">
              <a:buFont typeface="Wingdings" panose="05000000000000000000" pitchFamily="2" charset="2"/>
              <a:buChar char="§"/>
            </a:pPr>
            <a:r>
              <a:rPr lang="pl-PL" dirty="0"/>
              <a:t>Postanowienie oddalające wniosek, czyli postanowienie nieuzwględniające żądania może zostać zmienione zawsze wtedy, gdy zmianie uległy okoliczności sprawy. Przez zmianę okoliczności powinno się tutaj rozumieć zmianę stanu faktycznego sprawy.</a:t>
            </a:r>
          </a:p>
          <a:p>
            <a:pPr marL="0" indent="0" algn="just">
              <a:buNone/>
            </a:pPr>
            <a:endParaRPr lang="pl-PL" dirty="0"/>
          </a:p>
          <a:p>
            <a:pPr marL="0" indent="0">
              <a:buNone/>
            </a:pPr>
            <a:endParaRPr lang="pl-PL" dirty="0"/>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402B3372-14CF-4B34-813D-938E44F963DF}"/>
              </a:ext>
            </a:extLst>
          </p:cNvPr>
          <p:cNvSpPr/>
          <p:nvPr/>
        </p:nvSpPr>
        <p:spPr>
          <a:xfrm>
            <a:off x="138223" y="520995"/>
            <a:ext cx="11823406" cy="13609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E88AA202-7F3C-4467-86A9-EE73EB7FE79F}"/>
              </a:ext>
            </a:extLst>
          </p:cNvPr>
          <p:cNvSpPr/>
          <p:nvPr/>
        </p:nvSpPr>
        <p:spPr>
          <a:xfrm>
            <a:off x="138223" y="2900879"/>
            <a:ext cx="11823406" cy="83114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BECE445F-452A-4F50-8D75-A00C0CF50316}"/>
              </a:ext>
            </a:extLst>
          </p:cNvPr>
          <p:cNvSpPr/>
          <p:nvPr/>
        </p:nvSpPr>
        <p:spPr>
          <a:xfrm>
            <a:off x="138223" y="4374356"/>
            <a:ext cx="11823406" cy="75317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a16="http://schemas.microsoft.com/office/drawing/2014/main" id="{2F354D47-9638-4696-BE91-FB6D5BB98C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54362" y="113728"/>
            <a:ext cx="814534" cy="814534"/>
          </a:xfrm>
          <a:prstGeom prst="rect">
            <a:avLst/>
          </a:prstGeom>
        </p:spPr>
      </p:pic>
      <p:pic>
        <p:nvPicPr>
          <p:cNvPr id="8" name="Picture 7">
            <a:extLst>
              <a:ext uri="{FF2B5EF4-FFF2-40B4-BE49-F238E27FC236}">
                <a16:creationId xmlns:a16="http://schemas.microsoft.com/office/drawing/2014/main" id="{D3E27CD9-F6E2-41B3-BDB3-DD3DB885AF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11833" y="2524290"/>
            <a:ext cx="814534" cy="814534"/>
          </a:xfrm>
          <a:prstGeom prst="rect">
            <a:avLst/>
          </a:prstGeom>
        </p:spPr>
      </p:pic>
      <p:pic>
        <p:nvPicPr>
          <p:cNvPr id="9" name="Picture 8">
            <a:extLst>
              <a:ext uri="{FF2B5EF4-FFF2-40B4-BE49-F238E27FC236}">
                <a16:creationId xmlns:a16="http://schemas.microsoft.com/office/drawing/2014/main" id="{56978D84-5D5C-4FB6-8BC1-165AC2213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54362" y="3967089"/>
            <a:ext cx="814534" cy="814534"/>
          </a:xfrm>
          <a:prstGeom prst="rect">
            <a:avLst/>
          </a:prstGeom>
        </p:spPr>
      </p:pic>
      <p:pic>
        <p:nvPicPr>
          <p:cNvPr id="10" name="Picture 9">
            <a:hlinkClick r:id="rId3" action="ppaction://hlinksldjump"/>
            <a:extLst>
              <a:ext uri="{FF2B5EF4-FFF2-40B4-BE49-F238E27FC236}">
                <a16:creationId xmlns:a16="http://schemas.microsoft.com/office/drawing/2014/main" id="{2DA68751-C66A-456E-A9BA-DC29EE118C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2216264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CE72-DDED-49E1-A603-63D51EED0B96}"/>
              </a:ext>
            </a:extLst>
          </p:cNvPr>
          <p:cNvSpPr>
            <a:spLocks noGrp="1"/>
          </p:cNvSpPr>
          <p:nvPr>
            <p:ph type="title"/>
          </p:nvPr>
        </p:nvSpPr>
        <p:spPr>
          <a:xfrm>
            <a:off x="0" y="0"/>
            <a:ext cx="10515600" cy="549275"/>
          </a:xfrm>
        </p:spPr>
        <p:txBody>
          <a:bodyPr>
            <a:normAutofit/>
          </a:bodyPr>
          <a:lstStyle/>
          <a:p>
            <a:r>
              <a:rPr lang="pl-PL" sz="2400" dirty="0"/>
              <a:t>ZAGADNIENIA WSTĘPNE</a:t>
            </a:r>
          </a:p>
        </p:txBody>
      </p:sp>
      <p:sp>
        <p:nvSpPr>
          <p:cNvPr id="3" name="Content Placeholder 2">
            <a:extLst>
              <a:ext uri="{FF2B5EF4-FFF2-40B4-BE49-F238E27FC236}">
                <a16:creationId xmlns:a16="http://schemas.microsoft.com/office/drawing/2014/main" id="{DE9C775A-06AA-448C-85DD-45D457AD7F6C}"/>
              </a:ext>
            </a:extLst>
          </p:cNvPr>
          <p:cNvSpPr>
            <a:spLocks noGrp="1"/>
          </p:cNvSpPr>
          <p:nvPr>
            <p:ph idx="1"/>
          </p:nvPr>
        </p:nvSpPr>
        <p:spPr>
          <a:xfrm>
            <a:off x="244548" y="425302"/>
            <a:ext cx="11780875" cy="6432698"/>
          </a:xfrm>
        </p:spPr>
        <p:txBody>
          <a:bodyPr numCol="2" spcCol="360000">
            <a:noAutofit/>
          </a:bodyPr>
          <a:lstStyle/>
          <a:p>
            <a:pPr algn="just">
              <a:buFont typeface="Wingdings" panose="05000000000000000000" pitchFamily="2" charset="2"/>
              <a:buChar char="§"/>
            </a:pPr>
            <a:r>
              <a:rPr lang="pl-PL" sz="1400" dirty="0"/>
              <a:t>Tryb postępowania nieprocesowego jest równorzędnym do procesu trybem postępowania rozpoznawczego,</a:t>
            </a:r>
          </a:p>
          <a:p>
            <a:pPr algn="just">
              <a:buFont typeface="Wingdings" panose="05000000000000000000" pitchFamily="2" charset="2"/>
              <a:buChar char="§"/>
            </a:pPr>
            <a:r>
              <a:rPr lang="pl-PL" sz="1400" dirty="0"/>
              <a:t>Zgodnie z kodeksowym domniemaniem rozpoznawania spraw w procesie, w ramach postępowania nieprocesowego rozpoznawane będą tylko i wyłącznie te sprawy, które zostały przekazane do tego trybu przez samego ustawodawcę.</a:t>
            </a:r>
          </a:p>
          <a:p>
            <a:pPr marL="0" indent="0" algn="just">
              <a:buNone/>
            </a:pPr>
            <a:r>
              <a:rPr lang="pl-PL" sz="1400" dirty="0"/>
              <a:t>  </a:t>
            </a:r>
          </a:p>
          <a:p>
            <a:pPr marL="0" indent="0" algn="just">
              <a:buNone/>
            </a:pPr>
            <a:r>
              <a:rPr lang="pl-PL" sz="1400" dirty="0"/>
              <a:t>     Art.  13.  [Tryby i rodzaje postępowania]</a:t>
            </a:r>
          </a:p>
          <a:p>
            <a:pPr marL="0" indent="0" algn="just">
              <a:buNone/>
            </a:pPr>
            <a:r>
              <a:rPr lang="pl-PL" sz="1400" dirty="0"/>
              <a:t>§  1.  Sąd rozpoznaje sprawy w procesie, chyba że ustawa stanowi inaczej. </a:t>
            </a:r>
            <a:br>
              <a:rPr lang="pl-PL" sz="1400" dirty="0"/>
            </a:br>
            <a:r>
              <a:rPr lang="pl-PL" sz="1400" dirty="0"/>
              <a:t>W wypadkach przewidzianych w ustawie sąd rozpoznaje sprawy według przepisów o postępowaniach odrębnych.</a:t>
            </a:r>
          </a:p>
          <a:p>
            <a:pPr marL="0" indent="0" algn="just">
              <a:buNone/>
            </a:pPr>
            <a:endParaRPr lang="pl-PL" sz="1400" dirty="0"/>
          </a:p>
          <a:p>
            <a:pPr algn="just">
              <a:buFont typeface="Wingdings" panose="05000000000000000000" pitchFamily="2" charset="2"/>
              <a:buChar char="§"/>
            </a:pPr>
            <a:r>
              <a:rPr lang="pl-PL" sz="1400" dirty="0"/>
              <a:t>Tak samo jak przy postępowaniach odrębnych, przewodniczący wydziału dokonuje początkowej dekretacji sprawy do rozpoznania w trybie nieprocesowym na podstawie art. 201 KPC.  Jeżeli okazałoby się, że dekretacja była wadliwa i sprawa prowadzona jest w niewłaściwym trybie, sąd rozpatrujący sprawę ma obowiązek skierować ją do rozpoznania we właściwym trybie. Jeżeli sąd ten pozostanie sądem właściwym to wówczas musi rozpoznać daną sprawę we właściwym trybie. W przypadku zaś gdy zmiana trybu na tryb prawidłowy spowodowałaby, że sąd stałby się sądem niewłaściwym będzie zobligowany do przekazania sprawy właściwemu sądowi do rozpoznania w takim trybie. Czynność ta powinna zostać podjęta z urzędu w formie postanowienia, na które przysługiwać będzie zażalenie</a:t>
            </a:r>
          </a:p>
          <a:p>
            <a:pPr algn="just">
              <a:buFont typeface="Wingdings" panose="05000000000000000000" pitchFamily="2" charset="2"/>
              <a:buChar char="§"/>
            </a:pPr>
            <a:r>
              <a:rPr lang="pl-PL" sz="1400" dirty="0"/>
              <a:t>Należy mieć na uwadze, że badanie trybu postępowania odbywa się na każdym etapie postępowania i sąd zobowiązany jest brać pod uwagę tę okoliczność z urzędu.</a:t>
            </a:r>
          </a:p>
          <a:p>
            <a:pPr marL="0" indent="0" algn="just">
              <a:buNone/>
            </a:pPr>
            <a:endParaRPr lang="pl-PL" sz="1400" dirty="0"/>
          </a:p>
          <a:p>
            <a:pPr marL="0" indent="0" algn="just">
              <a:buNone/>
            </a:pPr>
            <a:endParaRPr lang="pl-PL" sz="1400" dirty="0"/>
          </a:p>
          <a:p>
            <a:pPr marL="0" indent="0" algn="just">
              <a:buNone/>
            </a:pPr>
            <a:r>
              <a:rPr lang="pl-PL" sz="1400" dirty="0"/>
              <a:t>     Art.  201.  [Badanie trybu postępowania]</a:t>
            </a:r>
          </a:p>
          <a:p>
            <a:pPr marL="0" indent="0" algn="just">
              <a:buNone/>
            </a:pPr>
            <a:r>
              <a:rPr lang="pl-PL" sz="1400" dirty="0"/>
              <a:t>§  1.  Przewodniczący bada, w jakim trybie sprawa powinna być rozpoznana oraz czy podlega rozpoznaniu według przepisów o postępowaniu odrębnym, i wydaje odpowiednie zarządzenia. W wypadkach przewidzianych w ustawie przewodniczący wyznacza posiedzenie niejawne w celu wydania nakazu zapłaty w postępowaniu upominawczym.</a:t>
            </a:r>
          </a:p>
          <a:p>
            <a:pPr marL="0" indent="0" algn="just">
              <a:buNone/>
            </a:pPr>
            <a:r>
              <a:rPr lang="pl-PL" sz="1400" dirty="0"/>
              <a:t>§  2.  Jeżeli sprawę wszczęto lub prowadzono w trybie niewłaściwym, sąd rozpozna ją w trybie właściwym lub przekaże właściwemu sądowi do rozpoznania w takim trybie. W wypadku przekazania stosuje się odpowiednio przepisy § 2 i 3 artykułu poprzedzającego. Każda jednak strona może żądać powtórzenia czynności sądu dokonanych bez jej udziału.</a:t>
            </a:r>
          </a:p>
          <a:p>
            <a:pPr marL="0" indent="0" algn="just">
              <a:buNone/>
            </a:pPr>
            <a:r>
              <a:rPr lang="pl-PL" sz="1400" dirty="0"/>
              <a:t>Art.  202. [Okoliczności brane przez sąd pod rozwagę z urzędu]</a:t>
            </a:r>
          </a:p>
          <a:p>
            <a:pPr marL="0" indent="0" algn="just">
              <a:buNone/>
            </a:pPr>
            <a:r>
              <a:rPr lang="pl-PL" sz="1400" dirty="0"/>
              <a:t> Okoliczności, które uzasadniają odrzucenie pozwu, jak również niewłaściwy tryb postępowania, brak należytego umocowania pełnomocnika, brak zdolności procesowej pozwanego, brak w składzie jego organów lub niedziałanie jego przedstawiciela ustawowego sąd bierze pod rozwagę z urzędu w każdym stanie sprawy.</a:t>
            </a:r>
          </a:p>
          <a:p>
            <a:pPr marL="0" indent="0" algn="just">
              <a:buNone/>
            </a:pPr>
            <a:endParaRPr lang="pl-PL" sz="1400" dirty="0"/>
          </a:p>
          <a:p>
            <a:pPr algn="just">
              <a:buFont typeface="Wingdings" panose="05000000000000000000" pitchFamily="2" charset="2"/>
              <a:buChar char="§"/>
            </a:pPr>
            <a:r>
              <a:rPr lang="pl-PL" sz="1400" dirty="0"/>
              <a:t>Celem postępowania nieprocesowego jest zapewnienie ochrony praw podmiotowych uczestników postępowania poprzez wydanie orzeczenia</a:t>
            </a:r>
          </a:p>
          <a:p>
            <a:pPr algn="just">
              <a:buFont typeface="Wingdings" panose="05000000000000000000" pitchFamily="2" charset="2"/>
              <a:buChar char="§"/>
            </a:pPr>
            <a:r>
              <a:rPr lang="pl-PL" sz="1400" dirty="0"/>
              <a:t>Co do zasady, w sprawach rozpatrywanych w postępowaniu nieprocesowym brak jest sporu o prawo</a:t>
            </a:r>
            <a:r>
              <a:rPr lang="pl-PL" sz="1400" dirty="0">
                <a:sym typeface="Wingdings" pitchFamily="2" charset="2"/>
              </a:rPr>
              <a:t> nie mamy więc zasadniczo do czynienia ze stronami o przeciwstawnych interesach, a z uczestnikami zainteresowanymi wynikiem danego postępowania. Z powyższego wynika, iż postępowanie rozpatrywane w trybie nieprocesowym nie będzie miało charakteru dwustronnego oraz, co do zasady, kontradyktoryjnego. Ale uwaga! Są oczywiście wyjątki, np. podział majątku po ustaniu wspólności majątkowej, czy też stwierdzenie nabycia spadku i dział spadku</a:t>
            </a:r>
            <a:endParaRPr lang="pl-PL" sz="1400" dirty="0"/>
          </a:p>
        </p:txBody>
      </p:sp>
      <p:sp>
        <p:nvSpPr>
          <p:cNvPr id="4" name="Rectangle 3">
            <a:extLst>
              <a:ext uri="{FF2B5EF4-FFF2-40B4-BE49-F238E27FC236}">
                <a16:creationId xmlns:a16="http://schemas.microsoft.com/office/drawing/2014/main" id="{B7231EFB-B06C-4584-9146-18719A4AFE95}"/>
              </a:ext>
            </a:extLst>
          </p:cNvPr>
          <p:cNvSpPr/>
          <p:nvPr/>
        </p:nvSpPr>
        <p:spPr>
          <a:xfrm>
            <a:off x="244548" y="2073349"/>
            <a:ext cx="5748671" cy="113768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30A2A6B1-5F54-4F1E-8AA8-5634C9D912BC}"/>
              </a:ext>
            </a:extLst>
          </p:cNvPr>
          <p:cNvSpPr/>
          <p:nvPr/>
        </p:nvSpPr>
        <p:spPr>
          <a:xfrm>
            <a:off x="6198780" y="396949"/>
            <a:ext cx="5826643" cy="39624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Picture 12">
            <a:extLst>
              <a:ext uri="{FF2B5EF4-FFF2-40B4-BE49-F238E27FC236}">
                <a16:creationId xmlns:a16="http://schemas.microsoft.com/office/drawing/2014/main" id="{F74BA8E4-39D8-428C-B563-E90683748B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294" y="1666082"/>
            <a:ext cx="814534" cy="814534"/>
          </a:xfrm>
          <a:prstGeom prst="rect">
            <a:avLst/>
          </a:prstGeom>
        </p:spPr>
      </p:pic>
      <p:pic>
        <p:nvPicPr>
          <p:cNvPr id="14" name="Picture 13">
            <a:extLst>
              <a:ext uri="{FF2B5EF4-FFF2-40B4-BE49-F238E27FC236}">
                <a16:creationId xmlns:a16="http://schemas.microsoft.com/office/drawing/2014/main" id="{BBDE0447-198A-4D7B-A204-2F3A72DAB7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40185" y="18035"/>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D6913B6F-7967-4C80-B402-6CE02C454E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979690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D1CB9-BC82-4F78-9D82-630C0BE36E97}"/>
              </a:ext>
            </a:extLst>
          </p:cNvPr>
          <p:cNvSpPr>
            <a:spLocks noGrp="1"/>
          </p:cNvSpPr>
          <p:nvPr>
            <p:ph type="title"/>
          </p:nvPr>
        </p:nvSpPr>
        <p:spPr>
          <a:xfrm>
            <a:off x="0" y="0"/>
            <a:ext cx="10515600" cy="517377"/>
          </a:xfrm>
        </p:spPr>
        <p:txBody>
          <a:bodyPr>
            <a:normAutofit fontScale="90000"/>
          </a:bodyPr>
          <a:lstStyle/>
          <a:p>
            <a:r>
              <a:rPr lang="pl-PL" dirty="0"/>
              <a:t>POSTANOWIENIA</a:t>
            </a:r>
          </a:p>
        </p:txBody>
      </p:sp>
      <p:graphicFrame>
        <p:nvGraphicFramePr>
          <p:cNvPr id="4" name="Content Placeholder 3">
            <a:extLst>
              <a:ext uri="{FF2B5EF4-FFF2-40B4-BE49-F238E27FC236}">
                <a16:creationId xmlns:a16="http://schemas.microsoft.com/office/drawing/2014/main" id="{AFFB903F-6A07-4BCE-9370-A72C965669F7}"/>
              </a:ext>
            </a:extLst>
          </p:cNvPr>
          <p:cNvGraphicFramePr>
            <a:graphicFrameLocks noGrp="1"/>
          </p:cNvGraphicFramePr>
          <p:nvPr>
            <p:ph idx="1"/>
            <p:extLst>
              <p:ext uri="{D42A27DB-BD31-4B8C-83A1-F6EECF244321}">
                <p14:modId xmlns:p14="http://schemas.microsoft.com/office/powerpoint/2010/main" val="494815261"/>
              </p:ext>
            </p:extLst>
          </p:nvPr>
        </p:nvGraphicFramePr>
        <p:xfrm>
          <a:off x="74429" y="701748"/>
          <a:ext cx="11759608" cy="5996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7" action="ppaction://hlinksldjump"/>
            <a:extLst>
              <a:ext uri="{FF2B5EF4-FFF2-40B4-BE49-F238E27FC236}">
                <a16:creationId xmlns:a16="http://schemas.microsoft.com/office/drawing/2014/main" id="{2EA7CBB9-5BD5-4B8E-96E1-111F4352200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176814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ŚRODKI ZASKARŻENIA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372140" y="723014"/>
            <a:ext cx="11717079" cy="6134986"/>
          </a:xfrm>
        </p:spPr>
        <p:txBody>
          <a:bodyPr>
            <a:normAutofit/>
          </a:bodyPr>
          <a:lstStyle/>
          <a:p>
            <a:pPr marL="0" indent="0" algn="just">
              <a:buNone/>
            </a:pPr>
            <a:r>
              <a:rPr lang="pl-PL" sz="1600" dirty="0"/>
              <a:t>Art.  518.  [Apelacja, zażalenie] </a:t>
            </a:r>
          </a:p>
          <a:p>
            <a:pPr marL="0" indent="0" algn="just">
              <a:buNone/>
            </a:pPr>
            <a:r>
              <a:rPr lang="pl-PL" sz="1600" dirty="0"/>
              <a:t>Od postanowień sądu pierwszej instancji orzekających co do istoty sprawy przysługuje apelacja. </a:t>
            </a:r>
            <a:br>
              <a:rPr lang="pl-PL" sz="1600" dirty="0"/>
            </a:br>
            <a:r>
              <a:rPr lang="pl-PL" sz="1600" dirty="0"/>
              <a:t>Na inne postanowienia sądu pierwszej instancji, w wypadkach wskazanych w ustawie, przysługuje zażalenie.</a:t>
            </a:r>
          </a:p>
          <a:p>
            <a:pPr marL="0" indent="0" algn="just">
              <a:buNone/>
            </a:pPr>
            <a:endParaRPr lang="pl-PL" sz="1600" dirty="0"/>
          </a:p>
          <a:p>
            <a:pPr algn="just">
              <a:buFont typeface="Wingdings" panose="05000000000000000000" pitchFamily="2" charset="2"/>
              <a:buChar char="§"/>
            </a:pPr>
            <a:r>
              <a:rPr lang="pl-PL" sz="1600" dirty="0"/>
              <a:t>Środki odwoławcze</a:t>
            </a:r>
          </a:p>
          <a:p>
            <a:pPr lvl="1" algn="just">
              <a:buFont typeface="Wingdings" panose="05000000000000000000" pitchFamily="2" charset="2"/>
              <a:buChar char="v"/>
            </a:pPr>
            <a:r>
              <a:rPr lang="pl-PL" sz="1600" dirty="0"/>
              <a:t>Od postanowień co do istoty sprawy- APELACJA</a:t>
            </a:r>
          </a:p>
          <a:p>
            <a:pPr lvl="1" algn="just">
              <a:buFont typeface="Wingdings" panose="05000000000000000000" pitchFamily="2" charset="2"/>
              <a:buChar char="v"/>
            </a:pPr>
            <a:r>
              <a:rPr lang="pl-PL" sz="1600" dirty="0"/>
              <a:t>Od innych postanowień- ZAŻALENIE</a:t>
            </a:r>
          </a:p>
          <a:p>
            <a:pPr marL="0" indent="0" algn="just">
              <a:buNone/>
            </a:pPr>
            <a:endParaRPr lang="pl-PL" sz="1600" dirty="0"/>
          </a:p>
          <a:p>
            <a:pPr algn="just">
              <a:buFont typeface="Wingdings" panose="05000000000000000000" pitchFamily="2" charset="2"/>
              <a:buChar char="§"/>
            </a:pPr>
            <a:r>
              <a:rPr lang="pl-PL" sz="1600" dirty="0"/>
              <a:t>Inne środki zaskarżenia:</a:t>
            </a:r>
          </a:p>
          <a:p>
            <a:pPr lvl="1" algn="just">
              <a:buFont typeface="Wingdings" panose="05000000000000000000" pitchFamily="2" charset="2"/>
              <a:buChar char="v"/>
            </a:pPr>
            <a:r>
              <a:rPr lang="pl-PL" sz="1600" dirty="0"/>
              <a:t>skarga na wpis w księdze wieczystej,</a:t>
            </a:r>
          </a:p>
          <a:p>
            <a:pPr lvl="1" algn="just">
              <a:buFont typeface="Wingdings" panose="05000000000000000000" pitchFamily="2" charset="2"/>
              <a:buChar char="v"/>
            </a:pPr>
            <a:r>
              <a:rPr lang="pl-PL" sz="1600" dirty="0"/>
              <a:t>skarga na orzeczenie referendarza</a:t>
            </a:r>
          </a:p>
          <a:p>
            <a:pPr marL="0" indent="0" algn="just">
              <a:buNone/>
            </a:pPr>
            <a:endParaRPr lang="pl-PL" sz="1600" dirty="0"/>
          </a:p>
          <a:p>
            <a:pPr algn="just">
              <a:buFont typeface="Wingdings" panose="05000000000000000000" pitchFamily="2" charset="2"/>
              <a:buChar char="§"/>
            </a:pPr>
            <a:r>
              <a:rPr lang="pl-PL" sz="1600" dirty="0"/>
              <a:t>Nadzwyczajne środki:</a:t>
            </a:r>
          </a:p>
          <a:p>
            <a:pPr lvl="1" algn="just">
              <a:buFont typeface="Wingdings" panose="05000000000000000000" pitchFamily="2" charset="2"/>
              <a:buChar char="v"/>
            </a:pPr>
            <a:r>
              <a:rPr lang="pl-PL" sz="1600" dirty="0"/>
              <a:t>Skarga kasacyjna</a:t>
            </a:r>
          </a:p>
          <a:p>
            <a:pPr lvl="1" algn="just">
              <a:buFont typeface="Wingdings" panose="05000000000000000000" pitchFamily="2" charset="2"/>
              <a:buChar char="v"/>
            </a:pPr>
            <a:r>
              <a:rPr lang="pl-PL" sz="1600" dirty="0"/>
              <a:t>Skarga o stwierdzenie niezgodności z prawem prawomocnego postanowienia co do istoty sprawy</a:t>
            </a:r>
          </a:p>
          <a:p>
            <a:pPr lvl="1" algn="just">
              <a:buFont typeface="Wingdings" panose="05000000000000000000" pitchFamily="2" charset="2"/>
              <a:buChar char="v"/>
            </a:pPr>
            <a:r>
              <a:rPr lang="pl-PL" sz="1600" dirty="0"/>
              <a:t>Skarga o wznowienie postępowania</a:t>
            </a:r>
          </a:p>
          <a:p>
            <a:pPr marL="0" indent="0" algn="just">
              <a:buNone/>
            </a:pPr>
            <a:endParaRPr lang="pl-PL" dirty="0"/>
          </a:p>
        </p:txBody>
      </p:sp>
      <p:sp>
        <p:nvSpPr>
          <p:cNvPr id="4" name="Rectangle 3">
            <a:extLst>
              <a:ext uri="{FF2B5EF4-FFF2-40B4-BE49-F238E27FC236}">
                <a16:creationId xmlns:a16="http://schemas.microsoft.com/office/drawing/2014/main" id="{D2CAA2EF-20CC-4CCF-9EB1-96177FD1625C}"/>
              </a:ext>
            </a:extLst>
          </p:cNvPr>
          <p:cNvSpPr/>
          <p:nvPr/>
        </p:nvSpPr>
        <p:spPr>
          <a:xfrm>
            <a:off x="265813" y="606056"/>
            <a:ext cx="11823406" cy="114831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F1AF68DD-14A7-4B87-8AC7-09966C3EC2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40498" y="196980"/>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FD34FF9F-6981-4A97-8521-E5FA2EA437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63308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SKARGA NA ORZECZENIE REFERENDARZA SĄDOWEGO</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372140" y="723014"/>
            <a:ext cx="11717079" cy="6134986"/>
          </a:xfrm>
        </p:spPr>
        <p:txBody>
          <a:bodyPr numCol="2" spcCol="360000">
            <a:normAutofit fontScale="62500" lnSpcReduction="20000"/>
          </a:bodyPr>
          <a:lstStyle/>
          <a:p>
            <a:pPr marL="0" indent="0" algn="just">
              <a:buNone/>
            </a:pPr>
            <a:r>
              <a:rPr lang="pl-PL" sz="2100" dirty="0"/>
              <a:t>Art.  509</a:t>
            </a:r>
            <a:r>
              <a:rPr lang="pl-PL" sz="2100" baseline="30000" dirty="0"/>
              <a:t>1</a:t>
            </a:r>
            <a:r>
              <a:rPr lang="pl-PL" sz="2100" dirty="0"/>
              <a:t>.  [Czynności referendarza]</a:t>
            </a:r>
          </a:p>
          <a:p>
            <a:pPr marL="0" indent="0" algn="just">
              <a:buNone/>
            </a:pPr>
            <a:r>
              <a:rPr lang="pl-PL" sz="2100" dirty="0"/>
              <a:t> §  1.  Czynności w postępowaniu wieczystoksięgowym może wykonywać referendarz sądowy.</a:t>
            </a:r>
          </a:p>
          <a:p>
            <a:pPr marL="0" indent="0" algn="just">
              <a:buNone/>
            </a:pPr>
            <a:r>
              <a:rPr lang="pl-PL" sz="2100" dirty="0"/>
              <a:t>§  2.  Czynności w postępowaniach dotyczących rejestrów i ewidencji prowadzonych przez sądy może wykonywać referendarz sądowy, z wyjątkiem przygotowania i prowadzenia rozprawy, odmowy wpisu partii politycznej do ewidencji, wykreślenia wpisu partii politycznej z ewidencji oraz zawieszenia wydawania dziennika lub czasopisma.</a:t>
            </a:r>
          </a:p>
          <a:p>
            <a:pPr marL="0" indent="0" algn="just">
              <a:buNone/>
            </a:pPr>
            <a:r>
              <a:rPr lang="pl-PL" sz="2100" dirty="0"/>
              <a:t>§  3.  Czynności w sprawach z zakresu prawa spadkowego może wykonywać referendarz sądowy, z wyłączeniem prowadzenia rozprawy, zabezpieczenia spadku oraz przesłuchania świadków testamentu ustnego.</a:t>
            </a:r>
          </a:p>
          <a:p>
            <a:pPr marL="0" indent="0" algn="just">
              <a:buNone/>
            </a:pPr>
            <a:r>
              <a:rPr lang="pl-PL" sz="2100" dirty="0"/>
              <a:t>§  4.  Czynności w sprawach depozytowych może wykonywać referendarz sądowy, z wyłączeniem spraw o stwierdzenie likwidacji niepodjętego depozytu.</a:t>
            </a:r>
          </a:p>
          <a:p>
            <a:pPr marL="0" indent="0" algn="just">
              <a:buNone/>
            </a:pPr>
            <a:r>
              <a:rPr lang="pl-PL" sz="2100" dirty="0"/>
              <a:t>§  5.  Przepisu art. 398</a:t>
            </a:r>
            <a:r>
              <a:rPr lang="pl-PL" sz="2100" baseline="30000" dirty="0"/>
              <a:t>22</a:t>
            </a:r>
            <a:r>
              <a:rPr lang="pl-PL" sz="2100" dirty="0"/>
              <a:t> § 4 nie stosuje się do orzeczeń co do istoty sprawy wydawanych przez referendarza sądowego.</a:t>
            </a:r>
          </a:p>
          <a:p>
            <a:pPr marL="0" indent="0" algn="just">
              <a:buNone/>
            </a:pPr>
            <a:r>
              <a:rPr lang="pl-PL" sz="2200" dirty="0"/>
              <a:t>W ramach postępowania nieprocesowego referndarz może wykonywać czynności:</a:t>
            </a:r>
          </a:p>
          <a:p>
            <a:pPr lvl="1" algn="just">
              <a:buFont typeface="Wingdings" panose="05000000000000000000" pitchFamily="2" charset="2"/>
              <a:buChar char="v"/>
            </a:pPr>
            <a:r>
              <a:rPr lang="pl-PL" sz="1800" dirty="0"/>
              <a:t>W postępowaniu wieczystoksięgowym,</a:t>
            </a:r>
          </a:p>
          <a:p>
            <a:pPr lvl="1" algn="just">
              <a:buFont typeface="Wingdings" panose="05000000000000000000" pitchFamily="2" charset="2"/>
              <a:buChar char="v"/>
            </a:pPr>
            <a:r>
              <a:rPr lang="pl-PL" sz="1800" dirty="0"/>
              <a:t>W postępowaniach dot. rejestrów i ewidencji prowadzonych przez sądy (w ograniczonym zakresie),</a:t>
            </a:r>
          </a:p>
          <a:p>
            <a:pPr lvl="1" algn="just">
              <a:buFont typeface="Wingdings" panose="05000000000000000000" pitchFamily="2" charset="2"/>
              <a:buChar char="v"/>
            </a:pPr>
            <a:r>
              <a:rPr lang="pl-PL" sz="1800" dirty="0"/>
              <a:t>W sprawach z zakresu prawa spadkowego, z wyjątkiem prowadzenia rozprawy, zabezpieczenia spadku oraz przesłuchania świadków testamentu ustnego,</a:t>
            </a:r>
          </a:p>
          <a:p>
            <a:pPr lvl="1" algn="just">
              <a:buFont typeface="Wingdings" panose="05000000000000000000" pitchFamily="2" charset="2"/>
              <a:buChar char="v"/>
            </a:pPr>
            <a:r>
              <a:rPr lang="pl-PL" sz="1800" dirty="0"/>
              <a:t>W sprawach depozytowych, z wyjątkiem spraw o stwierdzenie likwidacji niepodjętego depozytu.</a:t>
            </a:r>
          </a:p>
          <a:p>
            <a:pPr lvl="1" algn="just">
              <a:buFont typeface="Wingdings" panose="05000000000000000000" pitchFamily="2" charset="2"/>
              <a:buChar char="v"/>
            </a:pPr>
            <a:endParaRPr lang="pl-PL" sz="1600" dirty="0"/>
          </a:p>
          <a:p>
            <a:pPr marL="0" indent="0" algn="just">
              <a:buNone/>
            </a:pPr>
            <a:r>
              <a:rPr lang="pl-PL" sz="2000" dirty="0"/>
              <a:t>Art.  518</a:t>
            </a:r>
            <a:r>
              <a:rPr lang="pl-PL" sz="2000" baseline="30000" dirty="0"/>
              <a:t>1</a:t>
            </a:r>
            <a:r>
              <a:rPr lang="pl-PL" sz="2000" dirty="0"/>
              <a:t>.  [Zaskarżanie wpisów]</a:t>
            </a:r>
          </a:p>
          <a:p>
            <a:pPr marL="0" indent="0" algn="just">
              <a:buNone/>
            </a:pPr>
            <a:r>
              <a:rPr lang="pl-PL" sz="2000" dirty="0"/>
              <a:t>§  1. (uchylony).</a:t>
            </a:r>
          </a:p>
          <a:p>
            <a:pPr marL="0" indent="0" algn="just">
              <a:buNone/>
            </a:pPr>
            <a:r>
              <a:rPr lang="pl-PL" sz="2000" dirty="0"/>
              <a:t>§  1</a:t>
            </a:r>
            <a:r>
              <a:rPr lang="pl-PL" sz="2000" baseline="30000" dirty="0"/>
              <a:t>1</a:t>
            </a:r>
            <a:r>
              <a:rPr lang="pl-PL" sz="2000" dirty="0"/>
              <a:t>. Na orzeczenie referendarza sądowego służy skarga także w przypadkach, w których na postanowienie sądu służyłaby apelacja.</a:t>
            </a:r>
          </a:p>
          <a:p>
            <a:pPr marL="0" indent="0" algn="just">
              <a:buNone/>
            </a:pPr>
            <a:r>
              <a:rPr lang="pl-PL" sz="2000" dirty="0"/>
              <a:t>§  2. (uchylony).</a:t>
            </a:r>
            <a:endParaRPr lang="pl-PL" sz="1600" dirty="0"/>
          </a:p>
          <a:p>
            <a:pPr marL="0" indent="0" algn="just">
              <a:buNone/>
            </a:pPr>
            <a:r>
              <a:rPr lang="pl-PL" sz="2000" dirty="0"/>
              <a:t>§  3. W razie wniesienia skargi </a:t>
            </a:r>
            <a:r>
              <a:rPr lang="pl-PL" sz="2000" b="1" dirty="0"/>
              <a:t>na wpis </a:t>
            </a:r>
            <a:r>
              <a:rPr lang="pl-PL" sz="2000" dirty="0"/>
              <a:t>w księdze wieczystej </a:t>
            </a:r>
            <a:r>
              <a:rPr lang="pl-PL" sz="2000" b="1" dirty="0"/>
              <a:t>wpis nie traci mocy</a:t>
            </a:r>
            <a:r>
              <a:rPr lang="pl-PL" sz="2000" dirty="0"/>
              <a:t>. Rozpoznając sprawę, </a:t>
            </a:r>
            <a:r>
              <a:rPr lang="pl-PL" sz="2000" b="1" dirty="0"/>
              <a:t>sąd zmienia zaskarżony wpis przez jego wykreślenie i dokonanie nowego wpisu lub wydaje postanowienie, którym zaskarżony wpis utrzymuje w mocy albo uchyla go w całości lub w części i w tym zakresie wniosek oddala bądź odrzuca, względnie postępowanie umarza</a:t>
            </a:r>
            <a:r>
              <a:rPr lang="pl-PL" sz="2000" dirty="0"/>
              <a:t>.</a:t>
            </a:r>
          </a:p>
          <a:p>
            <a:pPr marL="0" indent="0" algn="just">
              <a:buNone/>
            </a:pPr>
            <a:r>
              <a:rPr lang="pl-PL" sz="2000" dirty="0"/>
              <a:t>§  3</a:t>
            </a:r>
            <a:r>
              <a:rPr lang="pl-PL" sz="2000" baseline="30000" dirty="0"/>
              <a:t>1</a:t>
            </a:r>
            <a:r>
              <a:rPr lang="pl-PL" sz="2000" dirty="0"/>
              <a:t>.  W postępowaniu rejestrowym o wpis do Krajowego Rejestru Sądowego oraz rejestru zastawów w razie </a:t>
            </a:r>
            <a:r>
              <a:rPr lang="pl-PL" sz="2000" u="sng" dirty="0"/>
              <a:t>wniesienia skargi na orzeczenie referendarza sądowego zarządzające wpis, pozostaje ono w mocy do chwili rozpatrzenia skargi przez sąd rejonowy rozpoznający sprawę jako sąd pierwszej instancji. Rozpoznając sprawę, sąd wydaje postanowienie, w którym zaskarżone orzeczenie i dokonany na jego podstawie wpis zmienia albo utrzymuje w mocy, albo uchyla w całości lub w części i w tym zakresie wniosek oddala bądź odrzuca, względnie postępowanie umarza</a:t>
            </a:r>
            <a:r>
              <a:rPr lang="pl-PL" sz="2000" dirty="0"/>
              <a:t>.</a:t>
            </a:r>
          </a:p>
          <a:p>
            <a:pPr marL="0" indent="0" algn="just">
              <a:buNone/>
            </a:pPr>
            <a:r>
              <a:rPr lang="pl-PL" sz="2000" dirty="0"/>
              <a:t>§  3</a:t>
            </a:r>
            <a:r>
              <a:rPr lang="pl-PL" sz="2000" baseline="30000" dirty="0"/>
              <a:t>2</a:t>
            </a:r>
            <a:r>
              <a:rPr lang="pl-PL" sz="2000" dirty="0"/>
              <a:t>. O ile przepis szczególny nie stanowi inaczej, orzeczenie co do istoty sprawy wydawane przez referendarza sądowego doręcza się wraz z uzasadnieniem. Uzasadnienie może ograniczać się do wyjaśnienia podstawy prawnej rozstrzygnięcia wraz z przytoczeniem przepisów prawa.</a:t>
            </a:r>
          </a:p>
          <a:p>
            <a:pPr marL="0" indent="0" algn="just">
              <a:buNone/>
            </a:pPr>
            <a:r>
              <a:rPr lang="pl-PL" sz="2000" dirty="0"/>
              <a:t>§  4. Skargę wnosi się do sądu w terminie tygodniowym:</a:t>
            </a:r>
          </a:p>
          <a:p>
            <a:pPr marL="0" indent="0" algn="just">
              <a:buNone/>
            </a:pPr>
            <a:r>
              <a:rPr lang="pl-PL" sz="2000" dirty="0"/>
              <a:t>1) od dnia czynności, gdy uczestnik był przy niej obecny lub był o jej terminie zawiadomiony;</a:t>
            </a:r>
          </a:p>
          <a:p>
            <a:pPr marL="0" indent="0" algn="just">
              <a:buNone/>
            </a:pPr>
            <a:r>
              <a:rPr lang="pl-PL" sz="2000" dirty="0"/>
              <a:t>2) w innych przypadkach niż wymienione w pkt 1 - od dnia doręczenia zawiadomienia uczestnika o dokonaniu czynności lub postanowienia oddalającego wniosek o dokonanie czynności;</a:t>
            </a:r>
          </a:p>
          <a:p>
            <a:pPr marL="0" indent="0" algn="just">
              <a:buNone/>
            </a:pPr>
            <a:r>
              <a:rPr lang="pl-PL" sz="2000" dirty="0"/>
              <a:t>3) w przypadku braku zawiadomienia - od dnia dowiedzenia się o dokonaniu czynności, z tym że w postępowaniu o wpis do Krajowego Rejestru Sądowego dla uczestników postępowania, którym postanowienia co do istoty sprawy nie doręcza się, termin do wniesienia skargi biegnie od daty wpisu w Rejestrze.</a:t>
            </a:r>
          </a:p>
          <a:p>
            <a:pPr marL="0" indent="0" algn="just">
              <a:buNone/>
            </a:pPr>
            <a:r>
              <a:rPr lang="pl-PL" sz="2000" dirty="0"/>
              <a:t>§  5. (uchylony).</a:t>
            </a:r>
          </a:p>
          <a:p>
            <a:pPr marL="0" indent="0" algn="just">
              <a:buNone/>
            </a:pPr>
            <a:r>
              <a:rPr lang="pl-PL" sz="2000" dirty="0"/>
              <a:t>§  6. (uchylony).</a:t>
            </a:r>
            <a:endParaRPr lang="pl-PL" sz="2400" dirty="0"/>
          </a:p>
          <a:p>
            <a:pPr marL="0" indent="0" algn="just">
              <a:buNone/>
            </a:pPr>
            <a:endParaRPr lang="pl-PL" sz="2000" dirty="0"/>
          </a:p>
          <a:p>
            <a:pPr algn="just">
              <a:buFont typeface="Wingdings" panose="05000000000000000000" pitchFamily="2" charset="2"/>
              <a:buChar char="§"/>
            </a:pPr>
            <a:r>
              <a:rPr lang="pl-PL" sz="2000" dirty="0"/>
              <a:t>Zasada: wniesienie skargi powoduje utratę mocy orzeczenia wydanego przez referendarza (wyjątki wskazane powyżej)</a:t>
            </a:r>
          </a:p>
          <a:p>
            <a:pPr algn="just">
              <a:buFont typeface="Wingdings" panose="05000000000000000000" pitchFamily="2" charset="2"/>
              <a:buChar char="§"/>
            </a:pPr>
            <a:r>
              <a:rPr lang="pl-PL" sz="2000" dirty="0"/>
              <a:t>Legitymacja do wniesienia skargi: każdy uczestnik postępowania, a także każdy zainteresowany, który nie brał udziału w sprawie</a:t>
            </a:r>
          </a:p>
          <a:p>
            <a:pPr marL="0" indent="0" algn="just">
              <a:buNone/>
            </a:pPr>
            <a:endParaRPr lang="pl-PL" dirty="0"/>
          </a:p>
        </p:txBody>
      </p:sp>
      <p:sp>
        <p:nvSpPr>
          <p:cNvPr id="4" name="Rectangle 3">
            <a:extLst>
              <a:ext uri="{FF2B5EF4-FFF2-40B4-BE49-F238E27FC236}">
                <a16:creationId xmlns:a16="http://schemas.microsoft.com/office/drawing/2014/main" id="{D2CAA2EF-20CC-4CCF-9EB1-96177FD1625C}"/>
              </a:ext>
            </a:extLst>
          </p:cNvPr>
          <p:cNvSpPr/>
          <p:nvPr/>
        </p:nvSpPr>
        <p:spPr>
          <a:xfrm>
            <a:off x="265813" y="606055"/>
            <a:ext cx="5830187" cy="293458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F1AF68DD-14A7-4B87-8AC7-09966C3EC2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6200" y="301219"/>
            <a:ext cx="814534" cy="814534"/>
          </a:xfrm>
          <a:prstGeom prst="rect">
            <a:avLst/>
          </a:prstGeom>
        </p:spPr>
      </p:pic>
      <p:sp>
        <p:nvSpPr>
          <p:cNvPr id="6" name="Rectangle 5">
            <a:extLst>
              <a:ext uri="{FF2B5EF4-FFF2-40B4-BE49-F238E27FC236}">
                <a16:creationId xmlns:a16="http://schemas.microsoft.com/office/drawing/2014/main" id="{9BAFBCF4-48AC-40A4-91DB-3DA27B1228A0}"/>
              </a:ext>
            </a:extLst>
          </p:cNvPr>
          <p:cNvSpPr/>
          <p:nvPr/>
        </p:nvSpPr>
        <p:spPr>
          <a:xfrm>
            <a:off x="265813" y="5156791"/>
            <a:ext cx="5830187" cy="159332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69EC967C-763D-4931-A1E8-62C1B2DD40B1}"/>
              </a:ext>
            </a:extLst>
          </p:cNvPr>
          <p:cNvSpPr/>
          <p:nvPr/>
        </p:nvSpPr>
        <p:spPr>
          <a:xfrm>
            <a:off x="6259032" y="602437"/>
            <a:ext cx="5830187" cy="489423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Picture 7">
            <a:extLst>
              <a:ext uri="{FF2B5EF4-FFF2-40B4-BE49-F238E27FC236}">
                <a16:creationId xmlns:a16="http://schemas.microsoft.com/office/drawing/2014/main" id="{2466F686-7DCE-4FE8-A674-480C627466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5567" y="4881287"/>
            <a:ext cx="814534" cy="814534"/>
          </a:xfrm>
          <a:prstGeom prst="rect">
            <a:avLst/>
          </a:prstGeom>
        </p:spPr>
      </p:pic>
      <p:pic>
        <p:nvPicPr>
          <p:cNvPr id="9" name="Picture 8">
            <a:hlinkClick r:id="rId3" action="ppaction://hlinksldjump"/>
            <a:extLst>
              <a:ext uri="{FF2B5EF4-FFF2-40B4-BE49-F238E27FC236}">
                <a16:creationId xmlns:a16="http://schemas.microsoft.com/office/drawing/2014/main" id="{3ACE984A-5578-4A5B-8CB7-0C7C9FC1BF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4137977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SKARGA KASACYJNA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372140" y="723014"/>
            <a:ext cx="11717079" cy="6134986"/>
          </a:xfrm>
        </p:spPr>
        <p:txBody>
          <a:bodyPr numCol="2" spcCol="360000">
            <a:normAutofit fontScale="55000" lnSpcReduction="20000"/>
          </a:bodyPr>
          <a:lstStyle/>
          <a:p>
            <a:pPr marL="0" indent="0">
              <a:buNone/>
            </a:pPr>
            <a:r>
              <a:rPr lang="pl-PL" dirty="0"/>
              <a:t>Art.  519</a:t>
            </a:r>
            <a:r>
              <a:rPr lang="pl-PL" baseline="30000" dirty="0"/>
              <a:t>1</a:t>
            </a:r>
            <a:r>
              <a:rPr lang="pl-PL" dirty="0"/>
              <a:t>.  [Skarga kasacyjna] §  1.  Od wydanego przez sąd drugiej instancji postanowienia co do istoty sprawy oraz od postanowienia w przedmiocie odrzucenia wniosku i umorzenia postępowania kończących postępowanie w sprawie - w sprawach z zakresu prawa osobowego, rzeczowego i spadkowego - przysługuje skarga kasacyjna do Sądu Najwyższego, chyba że przepis szczególny stanowi inaczej.</a:t>
            </a:r>
          </a:p>
          <a:p>
            <a:pPr marL="0" indent="0">
              <a:buNone/>
            </a:pPr>
            <a:r>
              <a:rPr lang="pl-PL" dirty="0"/>
              <a:t>§  2.  W sprawach z zakresu prawa rodzinnego, opiekuńczego i kurateli skarga kasacyjna przysługuje tylko w sprawach o przysposobienie oraz o podział majątku wspólnego po ustaniu wspólności majątkowej między małżonkami, chyba że wartość przedmiotu zaskarżenia jest niższa niż sto pięćdziesiąt tysięcy złotych.</a:t>
            </a:r>
          </a:p>
          <a:p>
            <a:pPr marL="0" indent="0">
              <a:buNone/>
            </a:pPr>
            <a:r>
              <a:rPr lang="pl-PL" dirty="0"/>
              <a:t>§  2</a:t>
            </a:r>
            <a:r>
              <a:rPr lang="pl-PL" baseline="30000" dirty="0"/>
              <a:t>1</a:t>
            </a:r>
            <a:r>
              <a:rPr lang="pl-PL" dirty="0"/>
              <a:t>.  Skarga kasacyjna przysługuje także w sprawach o odebranie osoby podlegającej władzy rodzicielskiej lub pozostającej pod opieką prowadzonych na podstawie konwencji haskiej z 1980 r.</a:t>
            </a:r>
          </a:p>
          <a:p>
            <a:pPr marL="0" indent="0">
              <a:buNone/>
            </a:pPr>
            <a:r>
              <a:rPr lang="pl-PL" dirty="0"/>
              <a:t>§  2</a:t>
            </a:r>
            <a:r>
              <a:rPr lang="pl-PL" baseline="30000" dirty="0"/>
              <a:t>2</a:t>
            </a:r>
            <a:r>
              <a:rPr lang="pl-PL" dirty="0"/>
              <a:t>.  Skargę kasacyjną w sprawach, o których mowa w § 2</a:t>
            </a:r>
            <a:r>
              <a:rPr lang="pl-PL" baseline="30000" dirty="0"/>
              <a:t>1</a:t>
            </a:r>
            <a:r>
              <a:rPr lang="pl-PL" dirty="0"/>
              <a:t>, mogą wnieść Prokurator Generalny, Rzecznik Praw Dziecka lub Rzecznik Praw Obywatelskich w terminie czterech miesięcy od dnia uprawomocnienia się postanowienia.</a:t>
            </a:r>
          </a:p>
          <a:p>
            <a:pPr marL="0" indent="0">
              <a:buNone/>
            </a:pPr>
            <a:r>
              <a:rPr lang="pl-PL" dirty="0"/>
              <a:t>§  3.  W postępowaniu rejestrowym skarga kasacyjna przysługuje jedynie od postanowień sądu drugiej instancji w przedmiocie wpisu lub wykreślenia z rejestru podmiotu podlegającego rejestracji.</a:t>
            </a:r>
          </a:p>
          <a:p>
            <a:pPr marL="0" indent="0">
              <a:buNone/>
            </a:pPr>
            <a:r>
              <a:rPr lang="pl-PL" dirty="0"/>
              <a:t>§  4.  Skarga kasacyjna nie przysługuje w sprawach dotyczących:1) przepadku rzeczy;</a:t>
            </a:r>
          </a:p>
          <a:p>
            <a:pPr marL="0" indent="0">
              <a:buNone/>
            </a:pPr>
            <a:r>
              <a:rPr lang="pl-PL" dirty="0"/>
              <a:t>2) zarządu związanego ze współwłasnością lub użytkowaniem;</a:t>
            </a:r>
          </a:p>
          <a:p>
            <a:pPr marL="0" indent="0">
              <a:buNone/>
            </a:pPr>
            <a:r>
              <a:rPr lang="pl-PL" dirty="0"/>
              <a:t>3) zabezpieczenia spadku i spisu inwentarza, wyjawienia przedmiotów spadkowych, zarządu spadku nieobjętego oraz zwolnienia wykonawcy testamentu;</a:t>
            </a:r>
          </a:p>
          <a:p>
            <a:pPr marL="0" indent="0">
              <a:buNone/>
            </a:pPr>
            <a:r>
              <a:rPr lang="pl-PL" dirty="0"/>
              <a:t>4) zniesienia współwłasności i działu spadku, jeżeli wartość przedmiotu zaskarżenia jest niższa niż sto pięćdziesiąt tysięcy złotych;</a:t>
            </a:r>
          </a:p>
          <a:p>
            <a:pPr marL="0" indent="0">
              <a:buNone/>
            </a:pPr>
            <a:r>
              <a:rPr lang="pl-PL" dirty="0"/>
              <a:t>5) likwidacji niepodjętych depozytów.</a:t>
            </a:r>
          </a:p>
          <a:p>
            <a:pPr marL="0" indent="0" algn="just">
              <a:buNone/>
            </a:pPr>
            <a:r>
              <a:rPr lang="pl-PL" dirty="0"/>
              <a:t>Skarga kasacyjna w postępowaniu nieprocesowym przysługuje od wydanego przez sąd drugiej instancji postanowienia co do istoty sprawy, a także od postanowienia w przedmiocie odrzucenia wniosku </a:t>
            </a:r>
            <a:br>
              <a:rPr lang="pl-PL" dirty="0"/>
            </a:br>
            <a:r>
              <a:rPr lang="pl-PL" dirty="0"/>
              <a:t>i umorzenia sprawy kończących postępowanie w sprawie </a:t>
            </a:r>
          </a:p>
          <a:p>
            <a:pPr marL="0" indent="0" algn="just">
              <a:buNone/>
            </a:pPr>
            <a:r>
              <a:rPr lang="pl-PL" dirty="0"/>
              <a:t>w następujących sprawach:</a:t>
            </a:r>
          </a:p>
          <a:p>
            <a:pPr marL="514350" indent="-514350" algn="just">
              <a:buAutoNum type="arabicParenR"/>
            </a:pPr>
            <a:r>
              <a:rPr lang="pl-PL" dirty="0"/>
              <a:t>z zakresu prawa osobowego – bez ograniczeń,</a:t>
            </a:r>
          </a:p>
          <a:p>
            <a:pPr marL="514350" indent="-514350" algn="just">
              <a:buAutoNum type="arabicParenR"/>
            </a:pPr>
            <a:r>
              <a:rPr lang="pl-PL" dirty="0"/>
              <a:t>z zakresu prawa rzeczowego  – z wyjątkiem spraw dotyczących przepadku rzeczy i zarządu związanego ze współwłasnością </a:t>
            </a:r>
            <a:br>
              <a:rPr lang="pl-PL" dirty="0"/>
            </a:br>
            <a:r>
              <a:rPr lang="pl-PL" dirty="0"/>
              <a:t>i użytkowaniem </a:t>
            </a:r>
          </a:p>
          <a:p>
            <a:pPr marL="514350" indent="-514350" algn="just">
              <a:buAutoNum type="arabicParenR"/>
            </a:pPr>
            <a:r>
              <a:rPr lang="pl-PL" dirty="0"/>
              <a:t>z zakresu prawa spadkowego (§ 1) – z wyjątkiem spraw dotyczących zabezpieczenia spadku i spisu inwentarza, wyjawienia przedmiotów spadkowych, zarządu spadku nieobjętego oraz zwolnienia wykonawcy testamentuoraz </a:t>
            </a:r>
            <a:br>
              <a:rPr lang="pl-PL" dirty="0"/>
            </a:br>
            <a:r>
              <a:rPr lang="pl-PL" dirty="0"/>
              <a:t>w sprawach o zniesienie współwłasności i dział spadku, jeżeli wartość przedmiotu zaskarżenia jest niższa niż 150 tys. zł ,</a:t>
            </a:r>
          </a:p>
          <a:p>
            <a:pPr marL="514350" indent="-514350" algn="just">
              <a:buAutoNum type="arabicParenR"/>
            </a:pPr>
            <a:r>
              <a:rPr lang="pl-PL" dirty="0"/>
              <a:t>z zakresu prawa rodzinnego, opiekuńczego i kurateli skarga kasacyjna przysługuje wyłącznie w sprawach:</a:t>
            </a:r>
          </a:p>
          <a:p>
            <a:pPr marL="971550" lvl="1" indent="-514350" algn="just">
              <a:buAutoNum type="arabicParenR"/>
            </a:pPr>
            <a:r>
              <a:rPr lang="pl-PL" dirty="0"/>
              <a:t>o przysposobienie, </a:t>
            </a:r>
          </a:p>
          <a:p>
            <a:pPr marL="971550" lvl="1" indent="-514350" algn="just">
              <a:buAutoNum type="arabicParenR"/>
            </a:pPr>
            <a:r>
              <a:rPr lang="pl-PL" dirty="0"/>
              <a:t>o podział majątku wspólnego po ustaniu wspólności majątkowej między małżonkami,</a:t>
            </a:r>
          </a:p>
          <a:p>
            <a:pPr marL="514350" indent="-514350" algn="just">
              <a:buAutoNum type="arabicParenR"/>
            </a:pPr>
            <a:r>
              <a:rPr lang="pl-PL" dirty="0"/>
              <a:t>w postępowaniu rejestrowym, ale wyłącznie od postanowień sądu drugiej instancji w przedmiocie wpisu lub wykreślenia z rejestru.</a:t>
            </a:r>
          </a:p>
          <a:p>
            <a:pPr marL="514350" indent="-514350" algn="just">
              <a:buFont typeface="Arial" panose="020B0604020202020204" pitchFamily="34" charset="0"/>
              <a:buAutoNum type="arabicParenR"/>
            </a:pPr>
            <a:r>
              <a:rPr lang="pl-PL" dirty="0"/>
              <a:t>w sprawach o odebranie osoby podlegającej władzy rodzicielskiej lub pozostającej pod opieką prowadzonych na podstawie konwencji haskiej z 1980 r.</a:t>
            </a:r>
          </a:p>
          <a:p>
            <a:pPr marL="514350" indent="-514350" algn="just">
              <a:buAutoNum type="arabicParenR"/>
            </a:pPr>
            <a:endParaRPr lang="pl-PL" dirty="0"/>
          </a:p>
          <a:p>
            <a:pPr marL="0" indent="0" algn="just">
              <a:buNone/>
            </a:pPr>
            <a:r>
              <a:rPr lang="pl-PL" dirty="0"/>
              <a:t>W innych sprawach skarga kasacyjna nie przysługuje</a:t>
            </a:r>
          </a:p>
        </p:txBody>
      </p:sp>
      <p:pic>
        <p:nvPicPr>
          <p:cNvPr id="5" name="Picture 4">
            <a:extLst>
              <a:ext uri="{FF2B5EF4-FFF2-40B4-BE49-F238E27FC236}">
                <a16:creationId xmlns:a16="http://schemas.microsoft.com/office/drawing/2014/main" id="{F1AF68DD-14A7-4B87-8AC7-09966C3EC2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733" y="281931"/>
            <a:ext cx="814534" cy="814534"/>
          </a:xfrm>
          <a:prstGeom prst="rect">
            <a:avLst/>
          </a:prstGeom>
        </p:spPr>
      </p:pic>
      <p:sp>
        <p:nvSpPr>
          <p:cNvPr id="6" name="Rectangle 5">
            <a:extLst>
              <a:ext uri="{FF2B5EF4-FFF2-40B4-BE49-F238E27FC236}">
                <a16:creationId xmlns:a16="http://schemas.microsoft.com/office/drawing/2014/main" id="{5F6CAE87-DCE2-4671-80A5-E9614EFCECEF}"/>
              </a:ext>
            </a:extLst>
          </p:cNvPr>
          <p:cNvSpPr/>
          <p:nvPr/>
        </p:nvSpPr>
        <p:spPr>
          <a:xfrm>
            <a:off x="265813" y="606055"/>
            <a:ext cx="5830187" cy="61349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hlinkClick r:id="rId3" action="ppaction://hlinksldjump"/>
            <a:extLst>
              <a:ext uri="{FF2B5EF4-FFF2-40B4-BE49-F238E27FC236}">
                <a16:creationId xmlns:a16="http://schemas.microsoft.com/office/drawing/2014/main" id="{A75817FD-46BF-439F-814D-E43C9DF82F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475205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1580D-A410-4666-B1A7-45F54D89A3CD}"/>
              </a:ext>
            </a:extLst>
          </p:cNvPr>
          <p:cNvSpPr>
            <a:spLocks noGrp="1"/>
          </p:cNvSpPr>
          <p:nvPr>
            <p:ph type="title"/>
          </p:nvPr>
        </p:nvSpPr>
        <p:spPr>
          <a:xfrm>
            <a:off x="0" y="18255"/>
            <a:ext cx="10515600" cy="524005"/>
          </a:xfrm>
        </p:spPr>
        <p:txBody>
          <a:bodyPr>
            <a:normAutofit/>
          </a:bodyPr>
          <a:lstStyle/>
          <a:p>
            <a:r>
              <a:rPr lang="pl-PL" sz="2500" dirty="0"/>
              <a:t>SKARGA O WZNOWIENIE POSTĘPOWANIA</a:t>
            </a:r>
          </a:p>
        </p:txBody>
      </p:sp>
      <p:sp>
        <p:nvSpPr>
          <p:cNvPr id="3" name="Content Placeholder 2">
            <a:extLst>
              <a:ext uri="{FF2B5EF4-FFF2-40B4-BE49-F238E27FC236}">
                <a16:creationId xmlns:a16="http://schemas.microsoft.com/office/drawing/2014/main" id="{DEECCD0F-7BC3-4DD7-A55F-3078B528EC61}"/>
              </a:ext>
            </a:extLst>
          </p:cNvPr>
          <p:cNvSpPr>
            <a:spLocks noGrp="1"/>
          </p:cNvSpPr>
          <p:nvPr>
            <p:ph idx="1"/>
          </p:nvPr>
        </p:nvSpPr>
        <p:spPr>
          <a:xfrm>
            <a:off x="202019" y="701749"/>
            <a:ext cx="11706446" cy="5475214"/>
          </a:xfrm>
        </p:spPr>
        <p:txBody>
          <a:bodyPr>
            <a:normAutofit fontScale="77500" lnSpcReduction="20000"/>
          </a:bodyPr>
          <a:lstStyle/>
          <a:p>
            <a:pPr marL="0" indent="0" algn="just">
              <a:buNone/>
            </a:pPr>
            <a:r>
              <a:rPr lang="pl-PL" dirty="0"/>
              <a:t>Art.  524.  [Wznowienie postępowania]</a:t>
            </a:r>
          </a:p>
          <a:p>
            <a:pPr marL="0" indent="0" algn="just">
              <a:buNone/>
            </a:pPr>
            <a:r>
              <a:rPr lang="pl-PL" dirty="0"/>
              <a:t>§  1.  Uczestnik postępowania może żądać wznowienia postępowania zakończonego prawomocnym postanowieniem orzekającym co do istoty sprawy, jednakże wznowienie postępowania nie jest dopuszczalne, jeżeli postanowienie kończące postępowanie może być zmienione lub uchylone.</a:t>
            </a:r>
          </a:p>
          <a:p>
            <a:pPr marL="0" indent="0" algn="just">
              <a:buNone/>
            </a:pPr>
            <a:r>
              <a:rPr lang="pl-PL" dirty="0"/>
              <a:t>§  2.  Zainteresowany, który nie był uczestnikiem postępowania zakończonego prawomocnym postanowieniem orzekającym co do istoty sprawy, może żądać wznowienia postępowania, jeżeli postanowienie to narusza jego prawa. W takim wypadku stosuje się przepisy o wznowieniu postępowania z powodu pozbawienia możności działania.</a:t>
            </a:r>
          </a:p>
          <a:p>
            <a:pPr marL="0" indent="0" algn="just">
              <a:buNone/>
            </a:pPr>
            <a:endParaRPr lang="pl-PL" dirty="0"/>
          </a:p>
          <a:p>
            <a:pPr marL="0" indent="0" algn="just">
              <a:buNone/>
            </a:pPr>
            <a:r>
              <a:rPr lang="pl-PL" dirty="0"/>
              <a:t>Podmioty legitymowane do wniesienia skargi:</a:t>
            </a:r>
          </a:p>
          <a:p>
            <a:pPr algn="just">
              <a:buFontTx/>
              <a:buChar char="-"/>
            </a:pPr>
            <a:r>
              <a:rPr lang="pl-PL" dirty="0"/>
              <a:t>Uczestnik postępowania- na wszelkich możliwych podstawach (odpowiednio stosujemy regulację dla procesu)</a:t>
            </a:r>
          </a:p>
          <a:p>
            <a:pPr algn="just">
              <a:buFontTx/>
              <a:buChar char="-"/>
            </a:pPr>
            <a:r>
              <a:rPr lang="pl-PL" dirty="0"/>
              <a:t>Zainteresowany, który nie był uczestnikiem postępowania, o ile postanowienie narusza jego prawa </a:t>
            </a:r>
          </a:p>
          <a:p>
            <a:pPr algn="just">
              <a:buFontTx/>
              <a:buChar char="-"/>
            </a:pPr>
            <a:endParaRPr lang="pl-PL" dirty="0"/>
          </a:p>
          <a:p>
            <a:pPr marL="0" indent="0" algn="just">
              <a:buNone/>
            </a:pPr>
            <a:r>
              <a:rPr lang="pl-PL" dirty="0"/>
              <a:t>W pozostałym zakresie odpowiednio na podstawie art. 13 §  2 KPC stosujemy  przepisy art. 399–416 KPC.</a:t>
            </a:r>
          </a:p>
        </p:txBody>
      </p:sp>
      <p:sp>
        <p:nvSpPr>
          <p:cNvPr id="4" name="Rectangle 3">
            <a:extLst>
              <a:ext uri="{FF2B5EF4-FFF2-40B4-BE49-F238E27FC236}">
                <a16:creationId xmlns:a16="http://schemas.microsoft.com/office/drawing/2014/main" id="{A6516B66-1B3A-427A-86FC-3B5391E333BC}"/>
              </a:ext>
            </a:extLst>
          </p:cNvPr>
          <p:cNvSpPr/>
          <p:nvPr/>
        </p:nvSpPr>
        <p:spPr>
          <a:xfrm>
            <a:off x="116958" y="606056"/>
            <a:ext cx="11972261" cy="249865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FB8CD974-2D0E-4013-9168-B5167E63C7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01198" y="246636"/>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C584DE71-576C-4313-9BDA-AC3F97D868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2706036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86634-3DAA-4F90-95E5-359FEC47DD9C}"/>
              </a:ext>
            </a:extLst>
          </p:cNvPr>
          <p:cNvSpPr>
            <a:spLocks noGrp="1"/>
          </p:cNvSpPr>
          <p:nvPr>
            <p:ph type="title"/>
          </p:nvPr>
        </p:nvSpPr>
        <p:spPr>
          <a:xfrm>
            <a:off x="0" y="0"/>
            <a:ext cx="10515600" cy="432317"/>
          </a:xfrm>
        </p:spPr>
        <p:txBody>
          <a:bodyPr>
            <a:normAutofit/>
          </a:bodyPr>
          <a:lstStyle/>
          <a:p>
            <a:r>
              <a:rPr lang="pl-PL" sz="2400" dirty="0"/>
              <a:t>SKARGA O STWIERDZENIE NIEZGODNOŚCI Z PRAWEM</a:t>
            </a:r>
          </a:p>
        </p:txBody>
      </p:sp>
      <p:sp>
        <p:nvSpPr>
          <p:cNvPr id="3" name="Content Placeholder 2">
            <a:extLst>
              <a:ext uri="{FF2B5EF4-FFF2-40B4-BE49-F238E27FC236}">
                <a16:creationId xmlns:a16="http://schemas.microsoft.com/office/drawing/2014/main" id="{310C174C-2D62-4580-826D-FE737E60EDAD}"/>
              </a:ext>
            </a:extLst>
          </p:cNvPr>
          <p:cNvSpPr>
            <a:spLocks noGrp="1"/>
          </p:cNvSpPr>
          <p:nvPr>
            <p:ph idx="1"/>
          </p:nvPr>
        </p:nvSpPr>
        <p:spPr>
          <a:xfrm>
            <a:off x="244549" y="584791"/>
            <a:ext cx="11663916" cy="5592172"/>
          </a:xfrm>
        </p:spPr>
        <p:txBody>
          <a:bodyPr>
            <a:normAutofit/>
          </a:bodyPr>
          <a:lstStyle/>
          <a:p>
            <a:pPr marL="0" indent="0" algn="just">
              <a:buNone/>
            </a:pPr>
            <a:r>
              <a:rPr lang="pl-PL" sz="2000" dirty="0"/>
              <a:t>Art.  519</a:t>
            </a:r>
            <a:r>
              <a:rPr lang="pl-PL" sz="2000" baseline="30000" dirty="0"/>
              <a:t>2</a:t>
            </a:r>
            <a:r>
              <a:rPr lang="pl-PL" sz="2000" dirty="0"/>
              <a:t>.  [Żądanie stwierdzenia niezgodności]</a:t>
            </a:r>
          </a:p>
          <a:p>
            <a:pPr marL="0" indent="0" algn="just">
              <a:buNone/>
            </a:pPr>
            <a:r>
              <a:rPr lang="pl-PL" sz="2000" dirty="0"/>
              <a:t>§  1.  Można żądać stwierdzenia niezgodności z prawem prawomocnego postanowienia co do istoty sprawy sądu drugiej instancji kończącego postępowanie w sprawie, jeżeli przez jego wydanie stronie została wyrządzona szkoda, a zmiana lub uchylenie tego postanowienia w drodze przysługujących stronie środków prawnych nie było i nie jest możliwe.</a:t>
            </a:r>
          </a:p>
          <a:p>
            <a:pPr marL="0" indent="0" algn="just">
              <a:buNone/>
            </a:pPr>
            <a:r>
              <a:rPr lang="pl-PL" sz="2000" dirty="0"/>
              <a:t>§  2.  W wyjątkowych wypadkach, gdy niezgodność z prawem wynika z naruszenia podstawowych zasad porządku prawnego lub konstytucyjnych wolności albo praw człowieka i obywatela, można także żądać stwierdzenia niezgodności z prawem prawomocnego postanowienia co do istoty sprawy sądu pierwszej lub drugiej instancji kończącego postępowanie w sprawie, jeżeli strona nie skorzystała z przysługujących jej środków prawnych, chyba że jest możliwa zmiana lub uchylenie postanowienia w drodze innych przysługujących stronie środków prawnych.</a:t>
            </a:r>
          </a:p>
          <a:p>
            <a:pPr marL="0" indent="0" algn="just">
              <a:buNone/>
            </a:pPr>
            <a:endParaRPr lang="pl-PL" sz="2000" dirty="0"/>
          </a:p>
          <a:p>
            <a:pPr marL="0" indent="0" algn="just">
              <a:buNone/>
            </a:pPr>
            <a:r>
              <a:rPr lang="pl-PL" sz="2000" dirty="0"/>
              <a:t>Powyższy artykuł jest dosłownym powtórzeniem treści art. 424</a:t>
            </a:r>
            <a:r>
              <a:rPr lang="pl-PL" sz="2000" baseline="30000" dirty="0"/>
              <a:t>1</a:t>
            </a:r>
            <a:r>
              <a:rPr lang="pl-PL" sz="2000" dirty="0"/>
              <a:t> KPC, z tą tylko różnicą, że dotyczy on postanowień co do istoty sprawy</a:t>
            </a:r>
          </a:p>
        </p:txBody>
      </p:sp>
      <p:sp>
        <p:nvSpPr>
          <p:cNvPr id="4" name="Rectangle 3">
            <a:extLst>
              <a:ext uri="{FF2B5EF4-FFF2-40B4-BE49-F238E27FC236}">
                <a16:creationId xmlns:a16="http://schemas.microsoft.com/office/drawing/2014/main" id="{DF13DCF0-04FA-4F4F-BF9F-25B8F54E929D}"/>
              </a:ext>
            </a:extLst>
          </p:cNvPr>
          <p:cNvSpPr/>
          <p:nvPr/>
        </p:nvSpPr>
        <p:spPr>
          <a:xfrm>
            <a:off x="116958" y="432318"/>
            <a:ext cx="11972261" cy="356552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FDB09B45-6183-4F78-BE98-3AD44B421C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40184" y="101288"/>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C51CDB63-850B-4629-8D5D-619737DA16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486729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KATEGORIE SPRAW ROZPATRYWANE W RAMACH TRYBU NIEPROCESOWEGO</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91386" y="602438"/>
            <a:ext cx="11812772" cy="6255562"/>
          </a:xfrm>
        </p:spPr>
        <p:txBody>
          <a:bodyPr numCol="3" spcCol="360000">
            <a:normAutofit fontScale="62500" lnSpcReduction="20000"/>
          </a:bodyPr>
          <a:lstStyle/>
          <a:p>
            <a:pPr>
              <a:buFont typeface="Wingdings" panose="05000000000000000000" pitchFamily="2" charset="2"/>
              <a:buChar char="q"/>
            </a:pPr>
            <a:r>
              <a:rPr lang="pl-PL" dirty="0"/>
              <a:t>Z zakresu prawa osobowego</a:t>
            </a:r>
          </a:p>
          <a:p>
            <a:pPr lvl="1">
              <a:buFont typeface="Wingdings" panose="05000000000000000000" pitchFamily="2" charset="2"/>
              <a:buChar char="v"/>
            </a:pPr>
            <a:r>
              <a:rPr lang="pl-PL" dirty="0"/>
              <a:t>Uznanie za zmarłego,</a:t>
            </a:r>
          </a:p>
          <a:p>
            <a:pPr lvl="1">
              <a:buFont typeface="Wingdings" panose="05000000000000000000" pitchFamily="2" charset="2"/>
              <a:buChar char="v"/>
            </a:pPr>
            <a:r>
              <a:rPr lang="pl-PL" dirty="0"/>
              <a:t>Stwierdzenie zgonu</a:t>
            </a:r>
          </a:p>
          <a:p>
            <a:pPr lvl="1">
              <a:buFont typeface="Wingdings" panose="05000000000000000000" pitchFamily="2" charset="2"/>
              <a:buChar char="v"/>
            </a:pPr>
            <a:r>
              <a:rPr lang="pl-PL" dirty="0"/>
              <a:t>Ubezwłasnowolnienie</a:t>
            </a:r>
          </a:p>
          <a:p>
            <a:pPr lvl="1">
              <a:buFont typeface="Wingdings" panose="05000000000000000000" pitchFamily="2" charset="2"/>
              <a:buChar char="v"/>
            </a:pPr>
            <a:endParaRPr lang="pl-PL" dirty="0"/>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prawa rodzinnego, opiekuńczego i kurateli</a:t>
            </a:r>
          </a:p>
          <a:p>
            <a:pPr lvl="1">
              <a:buFont typeface="Wingdings" panose="05000000000000000000" pitchFamily="2" charset="2"/>
              <a:buChar char="v"/>
            </a:pPr>
            <a:r>
              <a:rPr lang="pl-PL" dirty="0"/>
              <a:t>Sprawy małżeńskie</a:t>
            </a:r>
          </a:p>
          <a:p>
            <a:pPr lvl="1">
              <a:buFont typeface="Wingdings" panose="05000000000000000000" pitchFamily="2" charset="2"/>
              <a:buChar char="v"/>
            </a:pPr>
            <a:r>
              <a:rPr lang="pl-PL" dirty="0"/>
              <a:t>Inne sprawy rodzinne oraz sprawy opiekuńcze</a:t>
            </a:r>
          </a:p>
          <a:p>
            <a:pPr lvl="2"/>
            <a:r>
              <a:rPr lang="pl-PL" dirty="0"/>
              <a:t>Z zakresu stosunków między rodzicami a dziećmi (o powierzenie wykonywania, ograniczenie, zawieszenie, pozbawienie i przywrócenie władzy rodzicielskiej, ustalenie, ograniczenie albo zakazanie kontaktów z dzieckiem)</a:t>
            </a:r>
          </a:p>
          <a:p>
            <a:pPr lvl="2"/>
            <a:r>
              <a:rPr lang="pl-PL" dirty="0"/>
              <a:t>O przysposobienie</a:t>
            </a:r>
          </a:p>
          <a:p>
            <a:pPr lvl="2"/>
            <a:r>
              <a:rPr lang="pl-PL" dirty="0"/>
              <a:t>Z zakresu opieki</a:t>
            </a:r>
          </a:p>
          <a:p>
            <a:pPr lvl="2"/>
            <a:r>
              <a:rPr lang="pl-PL" dirty="0"/>
              <a:t>o odebranie osoby podlegającej władzy rodzicielskiej lub pozostającej pod opieką</a:t>
            </a:r>
          </a:p>
          <a:p>
            <a:pPr lvl="2"/>
            <a:r>
              <a:rPr lang="pl-PL" dirty="0"/>
              <a:t>sprawy dotyczące wykonywania kontaktów z dzieckiem</a:t>
            </a:r>
          </a:p>
          <a:p>
            <a:pPr lvl="2"/>
            <a:endParaRPr lang="pl-PL" dirty="0"/>
          </a:p>
          <a:p>
            <a:pPr lvl="1">
              <a:buFont typeface="Wingdings" panose="05000000000000000000" pitchFamily="2" charset="2"/>
              <a:buChar char="v"/>
            </a:pPr>
            <a:r>
              <a:rPr lang="pl-PL" dirty="0"/>
              <a:t>Sprawy z zakresu kurateli	</a:t>
            </a:r>
          </a:p>
          <a:p>
            <a:endParaRPr lang="pl-PL" dirty="0"/>
          </a:p>
          <a:p>
            <a:endParaRPr lang="pl-PL" dirty="0"/>
          </a:p>
          <a:p>
            <a:endParaRPr lang="pl-PL" dirty="0"/>
          </a:p>
          <a:p>
            <a:pPr>
              <a:buFont typeface="Wingdings" panose="05000000000000000000" pitchFamily="2" charset="2"/>
              <a:buChar char="q"/>
            </a:pPr>
            <a:r>
              <a:rPr lang="pl-PL" dirty="0"/>
              <a:t>Z zakresu prawa rzeczowego</a:t>
            </a:r>
          </a:p>
          <a:p>
            <a:pPr lvl="1">
              <a:buFont typeface="Wingdings" panose="05000000000000000000" pitchFamily="2" charset="2"/>
              <a:buChar char="v"/>
            </a:pPr>
            <a:r>
              <a:rPr lang="pl-PL" dirty="0"/>
              <a:t>O stwierdzenie zasiedzenia,</a:t>
            </a:r>
          </a:p>
          <a:p>
            <a:pPr lvl="1">
              <a:buFont typeface="Wingdings" panose="05000000000000000000" pitchFamily="2" charset="2"/>
              <a:buChar char="v"/>
            </a:pPr>
            <a:r>
              <a:rPr lang="pl-PL" dirty="0"/>
              <a:t>O przepadek rzeczy</a:t>
            </a:r>
          </a:p>
          <a:p>
            <a:pPr lvl="1">
              <a:buFont typeface="Wingdings" panose="05000000000000000000" pitchFamily="2" charset="2"/>
              <a:buChar char="v"/>
            </a:pPr>
            <a:r>
              <a:rPr lang="pl-PL" dirty="0"/>
              <a:t>Zarząd związany ze współwłasnością i użytkowaniem</a:t>
            </a:r>
          </a:p>
          <a:p>
            <a:pPr lvl="1">
              <a:buFont typeface="Wingdings" panose="05000000000000000000" pitchFamily="2" charset="2"/>
              <a:buChar char="v"/>
            </a:pPr>
            <a:r>
              <a:rPr lang="pl-PL" dirty="0"/>
              <a:t>O zniesienie współwłasności</a:t>
            </a:r>
          </a:p>
          <a:p>
            <a:pPr lvl="1">
              <a:buFont typeface="Wingdings" panose="05000000000000000000" pitchFamily="2" charset="2"/>
              <a:buChar char="v"/>
            </a:pPr>
            <a:r>
              <a:rPr lang="pl-PL" dirty="0"/>
              <a:t>O ustanowienie drogi koniecznej i służebności przesyłu</a:t>
            </a:r>
          </a:p>
          <a:p>
            <a:pPr lvl="1">
              <a:buFont typeface="Wingdings" panose="05000000000000000000" pitchFamily="2" charset="2"/>
              <a:buChar char="v"/>
            </a:pPr>
            <a:r>
              <a:rPr lang="pl-PL" dirty="0"/>
              <a:t>Postępowanie wieczystoksięgowe</a:t>
            </a:r>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prawa spadkowego</a:t>
            </a:r>
          </a:p>
          <a:p>
            <a:pPr lvl="1">
              <a:buFont typeface="Wingdings" panose="05000000000000000000" pitchFamily="2" charset="2"/>
              <a:buChar char="v"/>
            </a:pPr>
            <a:r>
              <a:rPr lang="pl-PL" dirty="0"/>
              <a:t>Zabezpieczenie spadku, wykaz inwentarza i spis inwentarza</a:t>
            </a:r>
          </a:p>
          <a:p>
            <a:pPr lvl="1">
              <a:buFont typeface="Wingdings" panose="05000000000000000000" pitchFamily="2" charset="2"/>
              <a:buChar char="v"/>
            </a:pPr>
            <a:r>
              <a:rPr lang="pl-PL" dirty="0"/>
              <a:t>Przyjęcie lub odrzucenie spadku</a:t>
            </a:r>
          </a:p>
          <a:p>
            <a:pPr lvl="1">
              <a:buFont typeface="Wingdings" panose="05000000000000000000" pitchFamily="2" charset="2"/>
              <a:buChar char="v"/>
            </a:pPr>
            <a:r>
              <a:rPr lang="pl-PL" dirty="0"/>
              <a:t>Ogłoszenie testamentu</a:t>
            </a:r>
          </a:p>
          <a:p>
            <a:pPr lvl="1">
              <a:buFont typeface="Wingdings" panose="05000000000000000000" pitchFamily="2" charset="2"/>
              <a:buChar char="v"/>
            </a:pPr>
            <a:r>
              <a:rPr lang="pl-PL" dirty="0"/>
              <a:t>Wyjawienie przedmiotów spadkowych</a:t>
            </a:r>
          </a:p>
          <a:p>
            <a:pPr lvl="1">
              <a:buFont typeface="Wingdings" panose="05000000000000000000" pitchFamily="2" charset="2"/>
              <a:buChar char="v"/>
            </a:pPr>
            <a:r>
              <a:rPr lang="pl-PL" dirty="0"/>
              <a:t>Przesłuchanie świadków testamentu ustnego</a:t>
            </a:r>
          </a:p>
          <a:p>
            <a:pPr lvl="1">
              <a:buFont typeface="Wingdings" panose="05000000000000000000" pitchFamily="2" charset="2"/>
              <a:buChar char="v"/>
            </a:pPr>
            <a:r>
              <a:rPr lang="pl-PL" dirty="0"/>
              <a:t>Sprawy dotyczące wykonawcy testamentu</a:t>
            </a:r>
          </a:p>
          <a:p>
            <a:pPr lvl="1">
              <a:buFont typeface="Wingdings" panose="05000000000000000000" pitchFamily="2" charset="2"/>
              <a:buChar char="v"/>
            </a:pPr>
            <a:r>
              <a:rPr lang="pl-PL" dirty="0"/>
              <a:t>Sprawy dotyczące zarządu sukcesyjnego</a:t>
            </a:r>
          </a:p>
          <a:p>
            <a:pPr lvl="1">
              <a:buFont typeface="Wingdings" panose="05000000000000000000" pitchFamily="2" charset="2"/>
              <a:buChar char="v"/>
            </a:pPr>
            <a:r>
              <a:rPr lang="pl-PL" dirty="0"/>
              <a:t>Zarząd spadku nieobjętego</a:t>
            </a:r>
          </a:p>
          <a:p>
            <a:pPr lvl="1">
              <a:buFont typeface="Wingdings" panose="05000000000000000000" pitchFamily="2" charset="2"/>
              <a:buChar char="v"/>
            </a:pPr>
            <a:r>
              <a:rPr lang="pl-PL" dirty="0"/>
              <a:t>Stwierdzenie nabycia spadku i przedmiotu zapisu windykacyjnego</a:t>
            </a:r>
          </a:p>
          <a:p>
            <a:pPr lvl="1">
              <a:buFont typeface="Wingdings" panose="05000000000000000000" pitchFamily="2" charset="2"/>
              <a:buChar char="v"/>
            </a:pPr>
            <a:r>
              <a:rPr lang="pl-PL" dirty="0"/>
              <a:t>Dział spadku</a:t>
            </a:r>
          </a:p>
          <a:p>
            <a:pPr lvl="1">
              <a:buFont typeface="Wingdings" panose="05000000000000000000" pitchFamily="2" charset="2"/>
              <a:buChar char="v"/>
            </a:pPr>
            <a:r>
              <a:rPr lang="pl-PL" dirty="0"/>
              <a:t>Inne sprawy spadkowe</a:t>
            </a:r>
          </a:p>
          <a:p>
            <a:pPr lvl="1">
              <a:buFont typeface="Wingdings" panose="05000000000000000000" pitchFamily="2" charset="2"/>
              <a:buChar char="v"/>
            </a:pPr>
            <a:endParaRPr lang="pl-PL" dirty="0"/>
          </a:p>
          <a:p>
            <a:pPr>
              <a:buFont typeface="Wingdings" panose="05000000000000000000" pitchFamily="2" charset="2"/>
              <a:buChar char="q"/>
            </a:pPr>
            <a:r>
              <a:rPr lang="pl-PL" dirty="0"/>
              <a:t>Z zakresu przepisów o przedsiębiorstwach państwowych i o samorządzie załogi</a:t>
            </a:r>
          </a:p>
          <a:p>
            <a:pPr>
              <a:buFont typeface="Wingdings" panose="05000000000000000000" pitchFamily="2" charset="2"/>
              <a:buChar char="q"/>
            </a:pPr>
            <a:endParaRPr lang="pl-PL" dirty="0"/>
          </a:p>
          <a:p>
            <a:pPr>
              <a:buFont typeface="Wingdings" panose="05000000000000000000" pitchFamily="2" charset="2"/>
              <a:buChar char="q"/>
            </a:pPr>
            <a:r>
              <a:rPr lang="pl-PL" dirty="0"/>
              <a:t>Sprawy z zakresu prawa pracy</a:t>
            </a:r>
          </a:p>
          <a:p>
            <a:pPr>
              <a:buFont typeface="Wingdings" panose="05000000000000000000" pitchFamily="2" charset="2"/>
              <a:buChar char="q"/>
            </a:pPr>
            <a:endParaRPr lang="pl-PL" dirty="0"/>
          </a:p>
          <a:p>
            <a:pPr>
              <a:buFont typeface="Wingdings" panose="05000000000000000000" pitchFamily="2" charset="2"/>
              <a:buChar char="q"/>
            </a:pPr>
            <a:r>
              <a:rPr lang="pl-PL" dirty="0"/>
              <a:t>Sprawy depozytowe</a:t>
            </a:r>
          </a:p>
          <a:p>
            <a:pPr lvl="1">
              <a:buFont typeface="Wingdings" panose="05000000000000000000" pitchFamily="2" charset="2"/>
              <a:buChar char="v"/>
            </a:pPr>
            <a:r>
              <a:rPr lang="pl-PL" dirty="0"/>
              <a:t>Złożenie przedmiotu świadczenia do depozytu sądowego</a:t>
            </a:r>
          </a:p>
          <a:p>
            <a:pPr lvl="1">
              <a:buFont typeface="Wingdings" panose="05000000000000000000" pitchFamily="2" charset="2"/>
              <a:buChar char="v"/>
            </a:pPr>
            <a:r>
              <a:rPr lang="pl-PL" dirty="0"/>
              <a:t>Zwrot depozytu sądowego składającemu i wydanie depozytu sądowego uprawnionemu</a:t>
            </a:r>
          </a:p>
          <a:p>
            <a:pPr lvl="1">
              <a:buFont typeface="Wingdings" panose="05000000000000000000" pitchFamily="2" charset="2"/>
              <a:buChar char="v"/>
            </a:pPr>
            <a:r>
              <a:rPr lang="pl-PL" dirty="0"/>
              <a:t>Postępowanie w sprawach o stwierdzenie likwidacji niepodjętego depozytu</a:t>
            </a:r>
          </a:p>
          <a:p>
            <a:pPr lvl="1">
              <a:buFont typeface="Wingdings" panose="05000000000000000000" pitchFamily="2" charset="2"/>
              <a:buChar char="v"/>
            </a:pPr>
            <a:endParaRPr lang="pl-PL" dirty="0"/>
          </a:p>
          <a:p>
            <a:pPr>
              <a:buFont typeface="Wingdings" panose="05000000000000000000" pitchFamily="2" charset="2"/>
              <a:buChar char="q"/>
            </a:pPr>
            <a:r>
              <a:rPr lang="pl-PL" dirty="0"/>
              <a:t>Postępowanie rejestrowe</a:t>
            </a:r>
          </a:p>
          <a:p>
            <a:pPr marL="0" indent="0" algn="just">
              <a:buNone/>
            </a:pPr>
            <a:endParaRPr lang="pl-PL" dirty="0"/>
          </a:p>
        </p:txBody>
      </p:sp>
      <p:pic>
        <p:nvPicPr>
          <p:cNvPr id="4" name="Picture 3">
            <a:hlinkClick r:id="rId2" action="ppaction://hlinksldjump"/>
            <a:extLst>
              <a:ext uri="{FF2B5EF4-FFF2-40B4-BE49-F238E27FC236}">
                <a16:creationId xmlns:a16="http://schemas.microsoft.com/office/drawing/2014/main" id="{C0313D60-DBAA-4E64-8AA7-A329281D94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462463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0AD9A-8668-4D7A-85FF-1F16025C971D}"/>
              </a:ext>
            </a:extLst>
          </p:cNvPr>
          <p:cNvSpPr>
            <a:spLocks noGrp="1"/>
          </p:cNvSpPr>
          <p:nvPr>
            <p:ph type="title"/>
          </p:nvPr>
        </p:nvSpPr>
        <p:spPr>
          <a:xfrm>
            <a:off x="0" y="244549"/>
            <a:ext cx="11674549" cy="191386"/>
          </a:xfrm>
        </p:spPr>
        <p:txBody>
          <a:bodyPr>
            <a:normAutofit fontScale="90000"/>
          </a:bodyPr>
          <a:lstStyle/>
          <a:p>
            <a:r>
              <a:rPr lang="pl-PL" sz="2400" dirty="0"/>
              <a:t>TO MUSISZ WIEDZIEĆ </a:t>
            </a:r>
            <a:r>
              <a:rPr lang="pl-PL" sz="1600" i="1" dirty="0"/>
              <a:t>Aby powrócić ze slajdu, do którego Cię odesłało, klkinij na ikonę                znajdującą się na tym slajdzie</a:t>
            </a:r>
            <a:br>
              <a:rPr lang="pl-PL" sz="2400" dirty="0"/>
            </a:br>
            <a:endParaRPr lang="pl-PL" sz="2400" dirty="0"/>
          </a:p>
        </p:txBody>
      </p:sp>
      <p:graphicFrame>
        <p:nvGraphicFramePr>
          <p:cNvPr id="4" name="Table 4">
            <a:extLst>
              <a:ext uri="{FF2B5EF4-FFF2-40B4-BE49-F238E27FC236}">
                <a16:creationId xmlns:a16="http://schemas.microsoft.com/office/drawing/2014/main" id="{491BF4EA-031D-4162-9A36-0469151DFF57}"/>
              </a:ext>
            </a:extLst>
          </p:cNvPr>
          <p:cNvGraphicFramePr>
            <a:graphicFrameLocks noGrp="1"/>
          </p:cNvGraphicFramePr>
          <p:nvPr>
            <p:ph idx="1"/>
            <p:extLst>
              <p:ext uri="{D42A27DB-BD31-4B8C-83A1-F6EECF244321}">
                <p14:modId xmlns:p14="http://schemas.microsoft.com/office/powerpoint/2010/main" val="2894442731"/>
              </p:ext>
            </p:extLst>
          </p:nvPr>
        </p:nvGraphicFramePr>
        <p:xfrm>
          <a:off x="606056" y="435935"/>
          <a:ext cx="9705753" cy="6343856"/>
        </p:xfrm>
        <a:graphic>
          <a:graphicData uri="http://schemas.openxmlformats.org/drawingml/2006/table">
            <a:tbl>
              <a:tblPr firstRow="1" bandRow="1">
                <a:tableStyleId>{5C22544A-7EE6-4342-B048-85BDC9FD1C3A}</a:tableStyleId>
              </a:tblPr>
              <a:tblGrid>
                <a:gridCol w="7986378">
                  <a:extLst>
                    <a:ext uri="{9D8B030D-6E8A-4147-A177-3AD203B41FA5}">
                      <a16:colId xmlns:a16="http://schemas.microsoft.com/office/drawing/2014/main" val="876472387"/>
                    </a:ext>
                  </a:extLst>
                </a:gridCol>
                <a:gridCol w="1719375">
                  <a:extLst>
                    <a:ext uri="{9D8B030D-6E8A-4147-A177-3AD203B41FA5}">
                      <a16:colId xmlns:a16="http://schemas.microsoft.com/office/drawing/2014/main" val="205121075"/>
                    </a:ext>
                  </a:extLst>
                </a:gridCol>
              </a:tblGrid>
              <a:tr h="576714">
                <a:tc>
                  <a:txBody>
                    <a:bodyPr/>
                    <a:lstStyle/>
                    <a:p>
                      <a:r>
                        <a:rPr lang="pl-PL" sz="1400" dirty="0"/>
                        <a:t>Zagadnienie</a:t>
                      </a:r>
                    </a:p>
                  </a:txBody>
                  <a:tcPr/>
                </a:tc>
                <a:tc>
                  <a:txBody>
                    <a:bodyPr/>
                    <a:lstStyle/>
                    <a:p>
                      <a:r>
                        <a:rPr lang="pl-PL" sz="1400" dirty="0"/>
                        <a:t>Powtórz- kliknij tutaj!</a:t>
                      </a:r>
                    </a:p>
                  </a:txBody>
                  <a:tcPr/>
                </a:tc>
                <a:extLst>
                  <a:ext uri="{0D108BD9-81ED-4DB2-BD59-A6C34878D82A}">
                    <a16:rowId xmlns:a16="http://schemas.microsoft.com/office/drawing/2014/main" val="3157676216"/>
                  </a:ext>
                </a:extLst>
              </a:tr>
              <a:tr h="329551">
                <a:tc>
                  <a:txBody>
                    <a:bodyPr/>
                    <a:lstStyle/>
                    <a:p>
                      <a:r>
                        <a:rPr lang="pl-PL" sz="1400" dirty="0"/>
                        <a:t>JAK DEKRETUJEMY SPRAWĘ DO NIEPROCESU</a:t>
                      </a:r>
                    </a:p>
                  </a:txBody>
                  <a:tcPr/>
                </a:tc>
                <a:tc>
                  <a:txBody>
                    <a:bodyPr/>
                    <a:lstStyle/>
                    <a:p>
                      <a:r>
                        <a:rPr lang="pl-PL" sz="1400" dirty="0">
                          <a:hlinkClick r:id="rId3" action="ppaction://hlinksldjump"/>
                        </a:rPr>
                        <a:t>&lt;&lt;powtórz&gt;&gt;</a:t>
                      </a:r>
                      <a:endParaRPr lang="pl-PL" sz="1400" dirty="0"/>
                    </a:p>
                  </a:txBody>
                  <a:tcPr/>
                </a:tc>
                <a:extLst>
                  <a:ext uri="{0D108BD9-81ED-4DB2-BD59-A6C34878D82A}">
                    <a16:rowId xmlns:a16="http://schemas.microsoft.com/office/drawing/2014/main" val="2278029188"/>
                  </a:ext>
                </a:extLst>
              </a:tr>
              <a:tr h="329551">
                <a:tc>
                  <a:txBody>
                    <a:bodyPr/>
                    <a:lstStyle/>
                    <a:p>
                      <a:r>
                        <a:rPr lang="pl-PL" sz="1400" dirty="0"/>
                        <a:t>KOLEJNOŚĆ STOSOWANIA REGULACJI KODEKSOWYCH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4" action="ppaction://hlinksldjump"/>
                        </a:rPr>
                        <a:t>&lt;&lt;powtórz&gt;&gt;</a:t>
                      </a:r>
                      <a:endParaRPr lang="pl-PL" sz="1400" dirty="0"/>
                    </a:p>
                  </a:txBody>
                  <a:tcPr/>
                </a:tc>
                <a:extLst>
                  <a:ext uri="{0D108BD9-81ED-4DB2-BD59-A6C34878D82A}">
                    <a16:rowId xmlns:a16="http://schemas.microsoft.com/office/drawing/2014/main" val="811607260"/>
                  </a:ext>
                </a:extLst>
              </a:tr>
              <a:tr h="1318204">
                <a:tc>
                  <a:txBody>
                    <a:bodyPr/>
                    <a:lstStyle/>
                    <a:p>
                      <a:r>
                        <a:rPr lang="pl-PL" sz="1400" dirty="0"/>
                        <a:t>WŁAŚCIWOŚĆ SĄDU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5" action="ppaction://hlinksldjump"/>
                        </a:rPr>
                        <a:t>&lt;&lt;powtórz&gt;&gt;</a:t>
                      </a:r>
                      <a:r>
                        <a:rPr lang="pl-PL" sz="14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6"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7"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8"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400" dirty="0"/>
                    </a:p>
                  </a:txBody>
                  <a:tcPr/>
                </a:tc>
                <a:extLst>
                  <a:ext uri="{0D108BD9-81ED-4DB2-BD59-A6C34878D82A}">
                    <a16:rowId xmlns:a16="http://schemas.microsoft.com/office/drawing/2014/main" val="1505315776"/>
                  </a:ext>
                </a:extLst>
              </a:tr>
              <a:tr h="329551">
                <a:tc>
                  <a:txBody>
                    <a:bodyPr/>
                    <a:lstStyle/>
                    <a:p>
                      <a:r>
                        <a:rPr lang="pl-PL" sz="1400" dirty="0"/>
                        <a:t>SKŁADY SĄDU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9" action="ppaction://hlinksldjump"/>
                        </a:rPr>
                        <a:t>&lt;&lt;powtórz&gt;&gt;</a:t>
                      </a:r>
                      <a:endParaRPr lang="pl-PL" sz="1400" dirty="0"/>
                    </a:p>
                  </a:txBody>
                  <a:tcPr/>
                </a:tc>
                <a:extLst>
                  <a:ext uri="{0D108BD9-81ED-4DB2-BD59-A6C34878D82A}">
                    <a16:rowId xmlns:a16="http://schemas.microsoft.com/office/drawing/2014/main" val="2278527490"/>
                  </a:ext>
                </a:extLst>
              </a:tr>
              <a:tr h="329551">
                <a:tc>
                  <a:txBody>
                    <a:bodyPr/>
                    <a:lstStyle/>
                    <a:p>
                      <a:r>
                        <a:rPr lang="pl-PL" sz="1400" dirty="0"/>
                        <a:t>UCZESTNIK, ZAINTERESOWANY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0" action="ppaction://hlinksldjump"/>
                        </a:rPr>
                        <a:t>&lt;&lt;powtórz&gt;&gt;</a:t>
                      </a:r>
                      <a:endParaRPr lang="pl-PL" sz="1400" dirty="0"/>
                    </a:p>
                  </a:txBody>
                  <a:tcPr/>
                </a:tc>
                <a:extLst>
                  <a:ext uri="{0D108BD9-81ED-4DB2-BD59-A6C34878D82A}">
                    <a16:rowId xmlns:a16="http://schemas.microsoft.com/office/drawing/2014/main" val="1564967352"/>
                  </a:ext>
                </a:extLst>
              </a:tr>
              <a:tr h="576714">
                <a:tc>
                  <a:txBody>
                    <a:bodyPr/>
                    <a:lstStyle/>
                    <a:p>
                      <a:r>
                        <a:rPr lang="pl-PL" sz="1400" dirty="0"/>
                        <a:t>JAK ZAINICJOWAĆ POSTĘPOWANIE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1" action="ppaction://hlinksldjump"/>
                        </a:rPr>
                        <a:t>&lt;&lt;powtórz&gt;&gt;</a:t>
                      </a:r>
                      <a:endParaRPr lang="pl-PL" sz="1400" dirty="0"/>
                    </a:p>
                    <a:p>
                      <a:endParaRPr lang="pl-PL" sz="1400" dirty="0"/>
                    </a:p>
                  </a:txBody>
                  <a:tcPr/>
                </a:tc>
                <a:extLst>
                  <a:ext uri="{0D108BD9-81ED-4DB2-BD59-A6C34878D82A}">
                    <a16:rowId xmlns:a16="http://schemas.microsoft.com/office/drawing/2014/main" val="3046233368"/>
                  </a:ext>
                </a:extLst>
              </a:tr>
              <a:tr h="576714">
                <a:tc>
                  <a:txBody>
                    <a:bodyPr/>
                    <a:lstStyle/>
                    <a:p>
                      <a:r>
                        <a:rPr lang="pl-PL" sz="1400" dirty="0"/>
                        <a:t>CO POWINIEN ZAWIERAĆ WNIOSEK O WSZCZĘCIE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2" action="ppaction://hlinksldjump"/>
                        </a:rPr>
                        <a:t>&lt;&lt;powtórz&gt;&gt;</a:t>
                      </a:r>
                      <a:endParaRPr lang="pl-PL" sz="1400" dirty="0"/>
                    </a:p>
                    <a:p>
                      <a:endParaRPr lang="pl-PL" sz="1400" dirty="0"/>
                    </a:p>
                  </a:txBody>
                  <a:tcPr/>
                </a:tc>
                <a:extLst>
                  <a:ext uri="{0D108BD9-81ED-4DB2-BD59-A6C34878D82A}">
                    <a16:rowId xmlns:a16="http://schemas.microsoft.com/office/drawing/2014/main" val="3449367016"/>
                  </a:ext>
                </a:extLst>
              </a:tr>
              <a:tr h="576714">
                <a:tc>
                  <a:txBody>
                    <a:bodyPr/>
                    <a:lstStyle/>
                    <a:p>
                      <a:r>
                        <a:rPr lang="pl-PL" sz="1400" dirty="0"/>
                        <a:t>JAK WYGLĄDA COFNIĘCIE WNIOSKU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3" action="ppaction://hlinksldjump"/>
                        </a:rPr>
                        <a:t>&lt;&lt;powtórz&gt;&gt;</a:t>
                      </a:r>
                      <a:endParaRPr lang="pl-PL" sz="1400" dirty="0"/>
                    </a:p>
                    <a:p>
                      <a:endParaRPr lang="pl-PL" sz="1400" dirty="0"/>
                    </a:p>
                  </a:txBody>
                  <a:tcPr/>
                </a:tc>
                <a:extLst>
                  <a:ext uri="{0D108BD9-81ED-4DB2-BD59-A6C34878D82A}">
                    <a16:rowId xmlns:a16="http://schemas.microsoft.com/office/drawing/2014/main" val="1473683886"/>
                  </a:ext>
                </a:extLst>
              </a:tr>
              <a:tr h="823878">
                <a:tc>
                  <a:txBody>
                    <a:bodyPr/>
                    <a:lstStyle/>
                    <a:p>
                      <a:r>
                        <a:rPr lang="pl-PL" sz="1400" dirty="0"/>
                        <a:t>ODRĘBNOŚCI DOT.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4"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5" action="ppaction://hlinksldjump"/>
                        </a:rPr>
                        <a:t>&lt;&lt;powtórz&gt;&gt;</a:t>
                      </a:r>
                      <a:endParaRPr lang="pl-PL" sz="1400" dirty="0"/>
                    </a:p>
                    <a:p>
                      <a:endParaRPr lang="pl-PL" sz="1400" dirty="0"/>
                    </a:p>
                  </a:txBody>
                  <a:tcPr/>
                </a:tc>
                <a:extLst>
                  <a:ext uri="{0D108BD9-81ED-4DB2-BD59-A6C34878D82A}">
                    <a16:rowId xmlns:a16="http://schemas.microsoft.com/office/drawing/2014/main" val="2036241325"/>
                  </a:ext>
                </a:extLst>
              </a:tr>
              <a:tr h="576714">
                <a:tc>
                  <a:txBody>
                    <a:bodyPr/>
                    <a:lstStyle/>
                    <a:p>
                      <a:r>
                        <a:rPr lang="pl-PL" sz="1400" dirty="0"/>
                        <a:t>ORZECZENIA W NIEPROCESIE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6" action="ppaction://hlinksldjump"/>
                        </a:rPr>
                        <a:t>&lt;&lt;powtórz&gt;&gt;</a:t>
                      </a:r>
                      <a:endParaRPr lang="pl-PL"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400" dirty="0">
                          <a:hlinkClick r:id="rId17" action="ppaction://hlinksldjump"/>
                        </a:rPr>
                        <a:t>&lt;&lt;powtórz&gt;&gt;</a:t>
                      </a:r>
                      <a:endParaRPr lang="pl-PL" sz="1400" dirty="0"/>
                    </a:p>
                  </a:txBody>
                  <a:tcPr/>
                </a:tc>
                <a:extLst>
                  <a:ext uri="{0D108BD9-81ED-4DB2-BD59-A6C34878D82A}">
                    <a16:rowId xmlns:a16="http://schemas.microsoft.com/office/drawing/2014/main" val="176880464"/>
                  </a:ext>
                </a:extLst>
              </a:tr>
            </a:tbl>
          </a:graphicData>
        </a:graphic>
      </p:graphicFrame>
      <p:pic>
        <p:nvPicPr>
          <p:cNvPr id="7" name="Picture 6">
            <a:extLst>
              <a:ext uri="{FF2B5EF4-FFF2-40B4-BE49-F238E27FC236}">
                <a16:creationId xmlns:a16="http://schemas.microsoft.com/office/drawing/2014/main" id="{0FE2AA65-293F-41D3-B3DD-1D40AF0E187C}"/>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181261" y="57696"/>
            <a:ext cx="376715" cy="376715"/>
          </a:xfrm>
          <a:prstGeom prst="rect">
            <a:avLst/>
          </a:prstGeom>
        </p:spPr>
      </p:pic>
    </p:spTree>
    <p:extLst>
      <p:ext uri="{BB962C8B-B14F-4D97-AF65-F5344CB8AC3E}">
        <p14:creationId xmlns:p14="http://schemas.microsoft.com/office/powerpoint/2010/main" val="2961991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0D41-335E-46E3-A82E-05002493310B}"/>
              </a:ext>
            </a:extLst>
          </p:cNvPr>
          <p:cNvSpPr>
            <a:spLocks noGrp="1"/>
          </p:cNvSpPr>
          <p:nvPr>
            <p:ph type="ctrTitle"/>
          </p:nvPr>
        </p:nvSpPr>
        <p:spPr/>
        <p:txBody>
          <a:bodyPr/>
          <a:lstStyle/>
          <a:p>
            <a:r>
              <a:rPr lang="pl-PL" dirty="0"/>
              <a:t>UBEZWŁASNOWOLNIENIE</a:t>
            </a:r>
          </a:p>
        </p:txBody>
      </p:sp>
      <p:sp>
        <p:nvSpPr>
          <p:cNvPr id="3" name="Subtitle 2">
            <a:extLst>
              <a:ext uri="{FF2B5EF4-FFF2-40B4-BE49-F238E27FC236}">
                <a16:creationId xmlns:a16="http://schemas.microsoft.com/office/drawing/2014/main" id="{0FCFB4E5-EB98-4D37-BD65-9062C0F73FA9}"/>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915225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400" dirty="0"/>
              <a:t>INFORMACJE WSTĘPNE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80752" y="602438"/>
            <a:ext cx="11834039" cy="6255562"/>
          </a:xfrm>
        </p:spPr>
        <p:txBody>
          <a:bodyPr numCol="2" spcCol="360000">
            <a:normAutofit fontScale="62500" lnSpcReduction="20000"/>
          </a:bodyPr>
          <a:lstStyle/>
          <a:p>
            <a:pPr marL="0" indent="0" algn="just">
              <a:buNone/>
            </a:pPr>
            <a:r>
              <a:rPr lang="pl-PL" dirty="0"/>
              <a:t>Art.  544.  [Właściwość sądu]</a:t>
            </a:r>
          </a:p>
          <a:p>
            <a:pPr marL="0" indent="0" algn="just">
              <a:buNone/>
            </a:pPr>
            <a:r>
              <a:rPr lang="pl-PL" dirty="0"/>
              <a:t>§  1. Sprawy o ubezwłasnowolnienie należą do właściwości sądów okręgowych.</a:t>
            </a:r>
          </a:p>
          <a:p>
            <a:pPr marL="0" indent="0" algn="just">
              <a:buNone/>
            </a:pPr>
            <a:r>
              <a:rPr lang="pl-PL" dirty="0"/>
              <a:t>§  2.  W sprawach tych właściwy jest sąd miejsca zamieszkania osoby, której dotyczy wniosek o ubezwłasnowolnienie, a w braku miejsca zamieszkania - sąd miejsca jej pobytu.</a:t>
            </a:r>
          </a:p>
          <a:p>
            <a:pPr marL="0" indent="0" algn="just">
              <a:buNone/>
            </a:pPr>
            <a:endParaRPr lang="pl-PL" dirty="0"/>
          </a:p>
          <a:p>
            <a:pPr algn="just">
              <a:buFont typeface="Wingdings" panose="05000000000000000000" pitchFamily="2" charset="2"/>
              <a:buChar char="§"/>
            </a:pPr>
            <a:r>
              <a:rPr lang="pl-PL" dirty="0"/>
              <a:t>Sprawami o ubezwłasnowolnienie będą:</a:t>
            </a:r>
          </a:p>
          <a:p>
            <a:pPr lvl="1" algn="just">
              <a:buFont typeface="Wingdings" panose="05000000000000000000" pitchFamily="2" charset="2"/>
              <a:buChar char="v"/>
            </a:pPr>
            <a:r>
              <a:rPr lang="pl-PL" dirty="0"/>
              <a:t>sprawy o orzeczenie ubezwłasnowolnienia (tylko na wniosek)</a:t>
            </a:r>
          </a:p>
          <a:p>
            <a:pPr lvl="1" algn="just">
              <a:buFont typeface="Wingdings" panose="05000000000000000000" pitchFamily="2" charset="2"/>
              <a:buChar char="v"/>
            </a:pPr>
            <a:r>
              <a:rPr lang="pl-PL" dirty="0"/>
              <a:t>Sprawy o uchylenie ubezwłasnowolnienia (na wniosek lub z urzędu)</a:t>
            </a:r>
          </a:p>
          <a:p>
            <a:pPr lvl="1" algn="just">
              <a:buFont typeface="Wingdings" panose="05000000000000000000" pitchFamily="2" charset="2"/>
              <a:buChar char="v"/>
            </a:pPr>
            <a:r>
              <a:rPr lang="pl-PL" dirty="0"/>
              <a:t>Sprawy o zmianę ubezwłasnowolnienia (tylko na wniosek)</a:t>
            </a:r>
          </a:p>
          <a:p>
            <a:pPr marL="0" indent="0" algn="just">
              <a:buNone/>
            </a:pPr>
            <a:r>
              <a:rPr lang="pl-PL" dirty="0"/>
              <a:t>wraz ze wszystkimi kwestiami wpadkowymi rozstrzyganymi w tych sprawach</a:t>
            </a:r>
          </a:p>
          <a:p>
            <a:pPr marL="0" indent="0" algn="just">
              <a:buNone/>
            </a:pPr>
            <a:endParaRPr lang="pl-PL" dirty="0"/>
          </a:p>
          <a:p>
            <a:pPr algn="just">
              <a:buFont typeface="Wingdings" panose="05000000000000000000" pitchFamily="2" charset="2"/>
              <a:buChar char="§"/>
            </a:pPr>
            <a:r>
              <a:rPr lang="pl-PL" dirty="0"/>
              <a:t>Właściwość rzeczowa- sądy okręgowe</a:t>
            </a:r>
          </a:p>
          <a:p>
            <a:pPr algn="just">
              <a:buFont typeface="Wingdings" panose="05000000000000000000" pitchFamily="2" charset="2"/>
              <a:buChar char="§"/>
            </a:pPr>
            <a:r>
              <a:rPr lang="pl-PL" dirty="0"/>
              <a:t>Skład sądu I instancji- </a:t>
            </a:r>
            <a:r>
              <a:rPr lang="pl-PL" b="1" dirty="0"/>
              <a:t>skład jednoosobowy </a:t>
            </a:r>
            <a:r>
              <a:rPr lang="pl-PL" dirty="0"/>
              <a:t>(sic!)</a:t>
            </a:r>
          </a:p>
          <a:p>
            <a:pPr algn="just">
              <a:buFont typeface="Wingdings" panose="05000000000000000000" pitchFamily="2" charset="2"/>
              <a:buChar char="§"/>
            </a:pPr>
            <a:r>
              <a:rPr lang="pl-PL" dirty="0"/>
              <a:t>Wyłączna właściwość miejscowa sądu- sąd miejsca zamieszkania osoby, której dotyczy wniosek albo sąd miejsc pobytu takiej osoby- gdy brak jest miejsca zamieszkania. Jeżeli nie można ustalić właściwości miejscowej sądu na podstawie powyższych podstaw, wydaje się, że powinno się wówczas brać pod uwagę art. 508 §  1 zd. 3, tj. że w sytuacji braku wskazanych wyżej podstaw właściwy będzie sąd dla m.st. Warszawy.</a:t>
            </a:r>
          </a:p>
          <a:p>
            <a:pPr algn="just">
              <a:buFont typeface="Wingdings" panose="05000000000000000000" pitchFamily="2" charset="2"/>
              <a:buChar char="§"/>
            </a:pPr>
            <a:r>
              <a:rPr lang="pl-PL" dirty="0"/>
              <a:t>Ważne! Inaczej kształtować się będzie podstawa kodeksowa do wyznaczenia miejsca zamieszkania w przypadku orzeczenia ubezwłasnowolnienia, a w przypadku sprawy o uchylenie lub zmianę ubezwłasnowolnienia, jeżeli mamy do czynienia z osobą ubezwłasnowolnioną całkowicie.</a:t>
            </a:r>
          </a:p>
          <a:p>
            <a:pPr marL="0" indent="0" algn="just">
              <a:buNone/>
            </a:pPr>
            <a:endParaRPr lang="pl-PL" dirty="0"/>
          </a:p>
          <a:p>
            <a:pPr algn="just">
              <a:buFont typeface="Wingdings" panose="05000000000000000000" pitchFamily="2" charset="2"/>
              <a:buChar char="§"/>
            </a:pPr>
            <a:r>
              <a:rPr lang="pl-PL" dirty="0"/>
              <a:t>W przypadku spraw o orzeczenie ubezwłasnowolnienia- 25 KC dla osoby pełnoletniej, 26 i 28 KC dla osoby niepełnoletniej</a:t>
            </a:r>
          </a:p>
          <a:p>
            <a:pPr algn="just">
              <a:buFont typeface="Wingdings" panose="05000000000000000000" pitchFamily="2" charset="2"/>
              <a:buChar char="§"/>
            </a:pPr>
            <a:r>
              <a:rPr lang="pl-PL" dirty="0"/>
              <a:t>W przypadku zmiany ubezwłasnowolnienia całkowitego lub uchylenia tegoż zastosowanie znajdzie 27 KC</a:t>
            </a:r>
          </a:p>
          <a:p>
            <a:pPr marL="0" indent="0" algn="just">
              <a:buNone/>
            </a:pPr>
            <a:endParaRPr lang="pl-PL" dirty="0"/>
          </a:p>
          <a:p>
            <a:pPr algn="just">
              <a:buFont typeface="Wingdings" panose="05000000000000000000" pitchFamily="2" charset="2"/>
              <a:buChar char="§"/>
            </a:pPr>
            <a:r>
              <a:rPr lang="pl-PL" dirty="0"/>
              <a:t>Rozprawa w przypadku tych postępowań jest obligatoryjna- 555 KPC</a:t>
            </a:r>
          </a:p>
          <a:p>
            <a:pPr algn="just">
              <a:buFont typeface="Wingdings" panose="05000000000000000000" pitchFamily="2" charset="2"/>
              <a:buChar char="§"/>
            </a:pPr>
            <a:r>
              <a:rPr lang="pl-PL" dirty="0"/>
              <a:t>W sprawach o ubezwłasnowolnienie, o uchylenie oraz zmianę ubezwłasnowolnienia sąd może ustanowić dla osoby, której dotyczy wniosek o ubezwłasnowolnienie lub dla osoby ubezwłasnowolnionej, adwokata lub radcę prawnego z urzędu, nawet bez jej wniosku, jeżeli osoba ta ze względu na stan zdrowia psychicznego nie jest zdolna do złożenia wniosku, a sąd uzna udział adwokata lub radcy prawnego w sprawie za potrzebny</a:t>
            </a:r>
          </a:p>
          <a:p>
            <a:pPr marL="0" indent="0" algn="just">
              <a:buNone/>
            </a:pPr>
            <a:endParaRPr lang="pl-PL" dirty="0"/>
          </a:p>
        </p:txBody>
      </p:sp>
      <p:sp>
        <p:nvSpPr>
          <p:cNvPr id="4" name="Rectangle 3">
            <a:extLst>
              <a:ext uri="{FF2B5EF4-FFF2-40B4-BE49-F238E27FC236}">
                <a16:creationId xmlns:a16="http://schemas.microsoft.com/office/drawing/2014/main" id="{F7AD20A6-D248-4818-BA1F-04BB1C25703C}"/>
              </a:ext>
            </a:extLst>
          </p:cNvPr>
          <p:cNvSpPr/>
          <p:nvPr/>
        </p:nvSpPr>
        <p:spPr>
          <a:xfrm>
            <a:off x="177208" y="503126"/>
            <a:ext cx="5918791" cy="20805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BAC816EC-3704-492D-B697-60CA4EBFF3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732" y="145515"/>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5C6FCA05-011F-47A1-81A2-B8AC0DE60B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35574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1" y="0"/>
            <a:ext cx="12099851" cy="602438"/>
          </a:xfrm>
        </p:spPr>
        <p:txBody>
          <a:bodyPr>
            <a:normAutofit fontScale="90000"/>
          </a:bodyPr>
          <a:lstStyle/>
          <a:p>
            <a:r>
              <a:rPr lang="pl-PL" sz="2500" dirty="0"/>
              <a:t>JAK STOSOWAĆ REGULACJE KODEKSOWE W RAMACH SPRAW ROZPOZNAWANYCH W NIEPROCESIE?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44548" y="723014"/>
            <a:ext cx="11695815" cy="6134986"/>
          </a:xfrm>
        </p:spPr>
        <p:txBody>
          <a:bodyPr>
            <a:normAutofit fontScale="62500" lnSpcReduction="20000"/>
          </a:bodyPr>
          <a:lstStyle/>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endParaRPr lang="pl-PL" sz="2000" dirty="0"/>
          </a:p>
          <a:p>
            <a:pPr marL="0" indent="0">
              <a:buNone/>
            </a:pPr>
            <a:r>
              <a:rPr lang="pl-PL" sz="2000" dirty="0"/>
              <a:t>Art.  13 §  2 KPC</a:t>
            </a:r>
          </a:p>
          <a:p>
            <a:pPr marL="0" indent="0">
              <a:buNone/>
            </a:pPr>
            <a:r>
              <a:rPr lang="pl-PL" sz="2000" dirty="0"/>
              <a:t> Przepisy o procesie stosuje się odpowiednio do innych rodzajów postępowań unormowanych w niniejszym kodeksie, chyba że przepisy szczególne stanowią inaczej.</a:t>
            </a:r>
          </a:p>
          <a:p>
            <a:pPr marL="0" indent="0">
              <a:buNone/>
            </a:pPr>
            <a:endParaRPr lang="pl-PL" sz="2000" b="1" dirty="0"/>
          </a:p>
          <a:p>
            <a:pPr marL="0" indent="0">
              <a:buNone/>
            </a:pPr>
            <a:r>
              <a:rPr lang="pl-PL" sz="2000" b="1" dirty="0"/>
              <a:t>Odpowiednio, tzn. że:</a:t>
            </a:r>
          </a:p>
          <a:p>
            <a:pPr>
              <a:buFont typeface="Wingdings" panose="05000000000000000000" pitchFamily="2" charset="2"/>
              <a:buChar char="v"/>
            </a:pPr>
            <a:r>
              <a:rPr lang="pl-PL" sz="2000" dirty="0"/>
              <a:t>Niektóre regulacje procesowe nie znajdą w ogóle zastosowania,</a:t>
            </a:r>
          </a:p>
          <a:p>
            <a:pPr>
              <a:buFont typeface="Wingdings" panose="05000000000000000000" pitchFamily="2" charset="2"/>
              <a:buChar char="v"/>
            </a:pPr>
            <a:r>
              <a:rPr lang="pl-PL" sz="2000" dirty="0"/>
              <a:t>Niektóre regulacje procesowe znajdą zastosowanie po uwzględnieniu charakteru nieprocesu,</a:t>
            </a:r>
          </a:p>
          <a:p>
            <a:pPr>
              <a:buFont typeface="Wingdings" panose="05000000000000000000" pitchFamily="2" charset="2"/>
              <a:buChar char="v"/>
            </a:pPr>
            <a:r>
              <a:rPr lang="pl-PL" sz="2000" dirty="0"/>
              <a:t>Niektóre regulacje procesowe znajdą zastosowanie wprost</a:t>
            </a:r>
          </a:p>
          <a:p>
            <a:pPr marL="0" indent="0" algn="just">
              <a:buNone/>
            </a:pPr>
            <a:endParaRPr lang="pl-PL" dirty="0"/>
          </a:p>
        </p:txBody>
      </p:sp>
      <p:graphicFrame>
        <p:nvGraphicFramePr>
          <p:cNvPr id="4" name="Diagram 3">
            <a:extLst>
              <a:ext uri="{FF2B5EF4-FFF2-40B4-BE49-F238E27FC236}">
                <a16:creationId xmlns:a16="http://schemas.microsoft.com/office/drawing/2014/main" id="{1BB05E68-B735-4908-93DC-06ED2F9D3D6E}"/>
              </a:ext>
            </a:extLst>
          </p:cNvPr>
          <p:cNvGraphicFramePr/>
          <p:nvPr>
            <p:extLst>
              <p:ext uri="{D42A27DB-BD31-4B8C-83A1-F6EECF244321}">
                <p14:modId xmlns:p14="http://schemas.microsoft.com/office/powerpoint/2010/main" val="509883200"/>
              </p:ext>
            </p:extLst>
          </p:nvPr>
        </p:nvGraphicFramePr>
        <p:xfrm>
          <a:off x="3198923" y="839973"/>
          <a:ext cx="5787064" cy="33705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A01A6FA2-1B5B-48DC-8AEC-A8E92EBD5CDC}"/>
              </a:ext>
            </a:extLst>
          </p:cNvPr>
          <p:cNvSpPr/>
          <p:nvPr/>
        </p:nvSpPr>
        <p:spPr>
          <a:xfrm>
            <a:off x="244547" y="4614530"/>
            <a:ext cx="11695815" cy="78681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a16="http://schemas.microsoft.com/office/drawing/2014/main" id="{4E247D6F-F5F9-42AF-9A6A-172654CCFFF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465758" y="4210494"/>
            <a:ext cx="814534" cy="814534"/>
          </a:xfrm>
          <a:prstGeom prst="rect">
            <a:avLst/>
          </a:prstGeom>
        </p:spPr>
      </p:pic>
      <p:pic>
        <p:nvPicPr>
          <p:cNvPr id="8" name="Picture 7">
            <a:hlinkClick r:id="rId8" action="ppaction://hlinksldjump"/>
            <a:extLst>
              <a:ext uri="{FF2B5EF4-FFF2-40B4-BE49-F238E27FC236}">
                <a16:creationId xmlns:a16="http://schemas.microsoft.com/office/drawing/2014/main" id="{8EDCE5CD-E819-48EB-84E1-3372D2EFC73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122987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A5F26-4451-4156-A58A-235D4F38C529}"/>
              </a:ext>
            </a:extLst>
          </p:cNvPr>
          <p:cNvSpPr>
            <a:spLocks noGrp="1"/>
          </p:cNvSpPr>
          <p:nvPr>
            <p:ph type="title"/>
          </p:nvPr>
        </p:nvSpPr>
        <p:spPr/>
        <p:txBody>
          <a:bodyPr/>
          <a:lstStyle/>
          <a:p>
            <a:endParaRPr lang="pl-PL"/>
          </a:p>
        </p:txBody>
      </p:sp>
      <p:graphicFrame>
        <p:nvGraphicFramePr>
          <p:cNvPr id="4" name="Content Placeholder 3">
            <a:extLst>
              <a:ext uri="{FF2B5EF4-FFF2-40B4-BE49-F238E27FC236}">
                <a16:creationId xmlns:a16="http://schemas.microsoft.com/office/drawing/2014/main" id="{8F27EF64-6FD0-43A5-851E-5E07AACFA0BC}"/>
              </a:ext>
            </a:extLst>
          </p:cNvPr>
          <p:cNvGraphicFramePr>
            <a:graphicFrameLocks noGrp="1"/>
          </p:cNvGraphicFramePr>
          <p:nvPr>
            <p:ph idx="1"/>
            <p:extLst>
              <p:ext uri="{D42A27DB-BD31-4B8C-83A1-F6EECF244321}">
                <p14:modId xmlns:p14="http://schemas.microsoft.com/office/powerpoint/2010/main" val="694723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7" action="ppaction://hlinksldjump"/>
            <a:extLst>
              <a:ext uri="{FF2B5EF4-FFF2-40B4-BE49-F238E27FC236}">
                <a16:creationId xmlns:a16="http://schemas.microsoft.com/office/drawing/2014/main" id="{F832DCB3-6D8D-4CEA-B0D7-87093A9D2B3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391617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3A000F-0C8B-403F-ACDB-AC3B5F5CBA47}"/>
              </a:ext>
            </a:extLst>
          </p:cNvPr>
          <p:cNvSpPr/>
          <p:nvPr/>
        </p:nvSpPr>
        <p:spPr>
          <a:xfrm>
            <a:off x="6156251" y="1456660"/>
            <a:ext cx="5833731" cy="273256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fontScale="90000"/>
          </a:bodyPr>
          <a:lstStyle/>
          <a:p>
            <a:r>
              <a:rPr lang="pl-PL" sz="2500" dirty="0"/>
              <a:t>PODMIOTY UPRAWNIONE DO ZAINICJOWANIA POSTĘPOWANIA- WNIOSKODAWCA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446567"/>
            <a:ext cx="11787964" cy="6411433"/>
          </a:xfrm>
        </p:spPr>
        <p:txBody>
          <a:bodyPr numCol="2" spcCol="360000">
            <a:normAutofit fontScale="55000" lnSpcReduction="20000"/>
          </a:bodyPr>
          <a:lstStyle/>
          <a:p>
            <a:pPr marL="0" indent="0" algn="just">
              <a:buNone/>
            </a:pPr>
            <a:r>
              <a:rPr lang="pl-PL" dirty="0"/>
              <a:t>Art.  545.  [Wniosek]</a:t>
            </a:r>
          </a:p>
          <a:p>
            <a:pPr marL="0" indent="0" algn="just">
              <a:buNone/>
            </a:pPr>
            <a:r>
              <a:rPr lang="pl-PL" dirty="0"/>
              <a:t>§  1.  Wniosek o ubezwłasnowolnienie może zgłosić:</a:t>
            </a:r>
          </a:p>
          <a:p>
            <a:pPr marL="0" indent="0" algn="just">
              <a:buNone/>
            </a:pPr>
            <a:r>
              <a:rPr lang="pl-PL" dirty="0"/>
              <a:t>1) małżonek osoby, której dotyczy wniosek o ubezwłasnowolnienie;</a:t>
            </a:r>
          </a:p>
          <a:p>
            <a:pPr marL="0" indent="0" algn="just">
              <a:buNone/>
            </a:pPr>
            <a:r>
              <a:rPr lang="pl-PL" dirty="0"/>
              <a:t>2) jej krewni w linii prostej oraz rodzeństwo;</a:t>
            </a:r>
          </a:p>
          <a:p>
            <a:pPr marL="0" indent="0" algn="just">
              <a:buNone/>
            </a:pPr>
            <a:r>
              <a:rPr lang="pl-PL" dirty="0"/>
              <a:t>3) jej przedstawiciel ustawowy.</a:t>
            </a:r>
          </a:p>
          <a:p>
            <a:pPr marL="0" indent="0" algn="just">
              <a:buNone/>
            </a:pPr>
            <a:r>
              <a:rPr lang="pl-PL" dirty="0"/>
              <a:t>§  2.  Krewni osoby, której dotyczy wniosek o ubezwłasnowolnienie, nie mogą zgłaszać tego wniosku, jeżeli osoba ta ma przedstawiciela ustawowego.</a:t>
            </a:r>
          </a:p>
          <a:p>
            <a:pPr marL="0" indent="0" algn="just">
              <a:buNone/>
            </a:pPr>
            <a:r>
              <a:rPr lang="pl-PL" dirty="0"/>
              <a:t>§  3.  Wniosek o ubezwłasnowolnienie częściowe można zgłosić już na rok przed dojściem do pełnoletności osoby, której dotyczy wniosek o ubezwłasnowolnienie.</a:t>
            </a:r>
          </a:p>
          <a:p>
            <a:pPr marL="0" indent="0" algn="just">
              <a:buNone/>
            </a:pPr>
            <a:r>
              <a:rPr lang="pl-PL" dirty="0"/>
              <a:t>§  4.  Kto zgłosił wniosek o ubezwłasnowolnienie w złej wierze lub lekkomyślnie, podlega karze grzywny.</a:t>
            </a:r>
          </a:p>
          <a:p>
            <a:pPr marL="0" indent="0" algn="just">
              <a:buNone/>
            </a:pPr>
            <a:endParaRPr lang="pl-PL" dirty="0"/>
          </a:p>
          <a:p>
            <a:pPr marL="0" indent="0" algn="just">
              <a:buNone/>
            </a:pPr>
            <a:r>
              <a:rPr lang="pl-PL" dirty="0"/>
              <a:t>Katalog osób uprawnionych:</a:t>
            </a:r>
          </a:p>
          <a:p>
            <a:pPr algn="just">
              <a:buFont typeface="Wingdings" panose="05000000000000000000" pitchFamily="2" charset="2"/>
              <a:buChar char="v"/>
            </a:pPr>
            <a:r>
              <a:rPr lang="pl-PL" dirty="0"/>
              <a:t>małżonek- zawsze</a:t>
            </a:r>
          </a:p>
          <a:p>
            <a:pPr algn="just">
              <a:buFont typeface="Wingdings" panose="05000000000000000000" pitchFamily="2" charset="2"/>
              <a:buChar char="v"/>
            </a:pPr>
            <a:r>
              <a:rPr lang="pl-PL" dirty="0"/>
              <a:t>Krewni w linii prostej lub rodzeństwo- tylko wtedy, gdy osoba nie ma przedstawiciela ustawowego,</a:t>
            </a:r>
          </a:p>
          <a:p>
            <a:pPr algn="just">
              <a:buFont typeface="Wingdings" panose="05000000000000000000" pitchFamily="2" charset="2"/>
              <a:buChar char="v"/>
            </a:pPr>
            <a:r>
              <a:rPr lang="pl-PL" dirty="0"/>
              <a:t>Przedstawiciel ustawowy [rodzice sprawujący władzę rodzicielską nad dziećmi (art. 98 k.r.o.), opiekun ustanowiony przez sąd dla osoby małoletniej lub też całkowicie ubezwłasnowolnionej (art. 13 § 2 k.c.), kurator częściowo ubezwłasnowolnionego, któremu sąd opiekuńczy przyznał prawo reprezentowania jego osoby i majątku (art. 181 § 1 k.r.o.), kuratorzy ustanowieni w innych wypadkach wskazanych w ustawie (art. 178 k.r.o.)]</a:t>
            </a:r>
          </a:p>
          <a:p>
            <a:pPr algn="just">
              <a:buFont typeface="Wingdings" panose="05000000000000000000" pitchFamily="2" charset="2"/>
              <a:buChar char="v"/>
            </a:pPr>
            <a:r>
              <a:rPr lang="pl-PL" dirty="0"/>
              <a:t>Prokurator, RPO, RPD- postuluje się przy tym, ażeby inicjatywa tych podmiotów była ograniczona do takich sytuacji, gdzie: 1) nie budzi wątpliwości, że w danym stanie faktycznym istnieje konieczność ubezwłasnowolnienia takiej osoby, 2) nie ma podmiotów uprawnionych do złożenia takiego wniosku lub, co prawda, są, ale ze względu na swoją nieporadność nie są w stanie samodzielnie zgłosić takiego wniosku</a:t>
            </a:r>
          </a:p>
          <a:p>
            <a:pPr algn="just">
              <a:buFont typeface="Wingdings" panose="05000000000000000000" pitchFamily="2" charset="2"/>
              <a:buChar char="v"/>
            </a:pPr>
            <a:r>
              <a:rPr lang="pl-PL" dirty="0"/>
              <a:t>Osoba, która miałaby zostać ubezwłasnowolniona (sporne!)</a:t>
            </a:r>
          </a:p>
          <a:p>
            <a:pPr marL="0" indent="0" algn="just">
              <a:buNone/>
            </a:pPr>
            <a:endParaRPr lang="pl-PL" dirty="0"/>
          </a:p>
          <a:p>
            <a:pPr marL="0" indent="0" algn="just">
              <a:buNone/>
            </a:pPr>
            <a:r>
              <a:rPr lang="pl-PL" dirty="0"/>
              <a:t>Wniosek o wszczęcie postępowania o ubezwłasnowolnienie może zgłosić także osoba, która ma być ubezwłasnowolniona.</a:t>
            </a:r>
          </a:p>
          <a:p>
            <a:pPr marL="0" indent="0">
              <a:buNone/>
            </a:pPr>
            <a:r>
              <a:rPr lang="pl-PL" dirty="0"/>
              <a:t>- Postanowienie SN z dnia 20 października 1965 r. , sygn. II CR 273/65, LEX</a:t>
            </a:r>
          </a:p>
          <a:p>
            <a:pPr marL="0" indent="0" algn="just">
              <a:buNone/>
            </a:pPr>
            <a:endParaRPr lang="pl-PL" dirty="0"/>
          </a:p>
          <a:p>
            <a:pPr marL="0" indent="0" algn="just">
              <a:buNone/>
            </a:pPr>
            <a:r>
              <a:rPr lang="pl-PL" dirty="0"/>
              <a:t>Małoletni występując z wnioskiem o ubezwłasnowolnienie rodzica musi działać za pośrednictwem kuratora ustanowionego przez sąd opiekuńczy. Reprezentowanie małoletniego wnioskodawcy przez jednego z rodziców w sprawie o ubezwłasnowolnienie drugiego rodzica nie znajduje uzasadnienia w przepisach prawa i w zasadach współżycia społecznego.</a:t>
            </a:r>
          </a:p>
          <a:p>
            <a:pPr marL="0" indent="0">
              <a:buNone/>
            </a:pPr>
            <a:r>
              <a:rPr lang="pl-PL" dirty="0"/>
              <a:t>- Postanowienie SN z dnia 15 września 1972 r. , sygn. II CR 333/72, LEX</a:t>
            </a:r>
          </a:p>
          <a:p>
            <a:pPr marL="0" indent="0" algn="just">
              <a:buNone/>
            </a:pPr>
            <a:endParaRPr lang="pl-PL" dirty="0"/>
          </a:p>
          <a:p>
            <a:pPr algn="just">
              <a:buFont typeface="Wingdings" panose="05000000000000000000" pitchFamily="2" charset="2"/>
              <a:buChar char="§"/>
            </a:pPr>
            <a:r>
              <a:rPr lang="pl-PL" dirty="0"/>
              <a:t>Zła wiara- np. wprowadzenie sądu w błąd co do podstaw ubezwłasnowolnienia</a:t>
            </a:r>
          </a:p>
          <a:p>
            <a:pPr algn="just">
              <a:buFont typeface="Wingdings" panose="05000000000000000000" pitchFamily="2" charset="2"/>
              <a:buChar char="§"/>
            </a:pPr>
            <a:r>
              <a:rPr lang="pl-PL" dirty="0"/>
              <a:t>Lekkomyślność- np. działania bez dostatecznej rozwagi przy próbie ograniczenia praw i wolności podmiotu, którego wniosek dotyczy</a:t>
            </a:r>
          </a:p>
          <a:p>
            <a:pPr algn="just">
              <a:buFont typeface="Wingdings" panose="05000000000000000000" pitchFamily="2" charset="2"/>
              <a:buChar char="§"/>
            </a:pPr>
            <a:r>
              <a:rPr lang="pl-PL" dirty="0"/>
              <a:t>Złą wiarę i lekkomyślność sąd może ocenić w zasadzie dopiero po przeprowadzeniu postępowania. Wtedy też, jeżeli stwierdzi on którąś z ww. przesłanek nałoży na Wnioskodawcę karę grzywny</a:t>
            </a:r>
          </a:p>
          <a:p>
            <a:pPr algn="just">
              <a:buFont typeface="Wingdings" panose="05000000000000000000" pitchFamily="2" charset="2"/>
              <a:buChar char="§"/>
            </a:pPr>
            <a:r>
              <a:rPr lang="pl-PL" dirty="0"/>
              <a:t>§  3.  Wniosek o ubezwłasnowolnienie częściowe można zgłosić już na rok przed dojściem do pełnoletności osoby, której dotyczy wniosek o ubezwłasnowolnienie.:kwestia niejednoznaczna: skuteczne dopiero po osiągnięciu przez nią pełnoletniości</a:t>
            </a:r>
          </a:p>
          <a:p>
            <a:pPr marL="0" indent="0" algn="just">
              <a:buNone/>
            </a:pPr>
            <a:endParaRPr lang="pl-PL" dirty="0"/>
          </a:p>
        </p:txBody>
      </p:sp>
      <p:sp>
        <p:nvSpPr>
          <p:cNvPr id="4" name="Rectangle 3">
            <a:extLst>
              <a:ext uri="{FF2B5EF4-FFF2-40B4-BE49-F238E27FC236}">
                <a16:creationId xmlns:a16="http://schemas.microsoft.com/office/drawing/2014/main" id="{0E2C6FAE-2ADF-4D85-AAEC-619EAA17F30F}"/>
              </a:ext>
            </a:extLst>
          </p:cNvPr>
          <p:cNvSpPr/>
          <p:nvPr/>
        </p:nvSpPr>
        <p:spPr>
          <a:xfrm>
            <a:off x="202018" y="446567"/>
            <a:ext cx="5773480" cy="3200399"/>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EFF5BF62-497B-4550-BE11-5B0D97B564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90888" y="215015"/>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365F4C4D-F320-4266-9408-F384A2EBD5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561761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6FE7-49C5-43CA-9C4B-F36500F51435}"/>
              </a:ext>
            </a:extLst>
          </p:cNvPr>
          <p:cNvSpPr>
            <a:spLocks noGrp="1"/>
          </p:cNvSpPr>
          <p:nvPr>
            <p:ph type="title"/>
          </p:nvPr>
        </p:nvSpPr>
        <p:spPr/>
        <p:txBody>
          <a:bodyPr/>
          <a:lstStyle/>
          <a:p>
            <a:r>
              <a:rPr lang="pl-PL" dirty="0"/>
              <a:t>WNIOSKODAWCA</a:t>
            </a:r>
          </a:p>
        </p:txBody>
      </p:sp>
      <p:graphicFrame>
        <p:nvGraphicFramePr>
          <p:cNvPr id="4" name="Content Placeholder 3">
            <a:extLst>
              <a:ext uri="{FF2B5EF4-FFF2-40B4-BE49-F238E27FC236}">
                <a16:creationId xmlns:a16="http://schemas.microsoft.com/office/drawing/2014/main" id="{DC275952-ADBF-4000-8F4C-14530629B085}"/>
              </a:ext>
            </a:extLst>
          </p:cNvPr>
          <p:cNvGraphicFramePr>
            <a:graphicFrameLocks noGrp="1"/>
          </p:cNvGraphicFramePr>
          <p:nvPr>
            <p:ph idx="1"/>
            <p:extLst>
              <p:ext uri="{D42A27DB-BD31-4B8C-83A1-F6EECF244321}">
                <p14:modId xmlns:p14="http://schemas.microsoft.com/office/powerpoint/2010/main" val="42516253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7" action="ppaction://hlinksldjump"/>
            <a:extLst>
              <a:ext uri="{FF2B5EF4-FFF2-40B4-BE49-F238E27FC236}">
                <a16:creationId xmlns:a16="http://schemas.microsoft.com/office/drawing/2014/main" id="{D7F2AB9F-BBCF-4572-B9E8-C5A10E7B976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198761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UCZESTNICY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723014"/>
            <a:ext cx="11787964" cy="6134986"/>
          </a:xfrm>
        </p:spPr>
        <p:txBody>
          <a:bodyPr>
            <a:normAutofit fontScale="55000" lnSpcReduction="20000"/>
          </a:bodyPr>
          <a:lstStyle/>
          <a:p>
            <a:pPr marL="0" indent="0" algn="just">
              <a:buNone/>
            </a:pPr>
            <a:r>
              <a:rPr lang="pl-PL" dirty="0"/>
              <a:t>Art.  546.  [Uczestnicy]</a:t>
            </a:r>
          </a:p>
          <a:p>
            <a:pPr marL="0" indent="0" algn="just">
              <a:buNone/>
            </a:pPr>
            <a:r>
              <a:rPr lang="pl-PL" dirty="0"/>
              <a:t>§  1.  Uczestnikami postępowania o ubezwłasnowolnienie są z mocy samego prawa prócz wnioskodawcy:</a:t>
            </a:r>
          </a:p>
          <a:p>
            <a:pPr marL="0" indent="0" algn="just">
              <a:buNone/>
            </a:pPr>
            <a:r>
              <a:rPr lang="pl-PL" dirty="0"/>
              <a:t>1) osoba, której dotyczy wniosek;</a:t>
            </a:r>
          </a:p>
          <a:p>
            <a:pPr marL="0" indent="0" algn="just">
              <a:buNone/>
            </a:pPr>
            <a:r>
              <a:rPr lang="pl-PL" dirty="0"/>
              <a:t>2) jej przedstawiciel ustawowy;</a:t>
            </a:r>
          </a:p>
          <a:p>
            <a:pPr marL="0" indent="0" algn="just">
              <a:buNone/>
            </a:pPr>
            <a:r>
              <a:rPr lang="pl-PL" dirty="0"/>
              <a:t>3) małżonek osoby, której dotyczy wniosek o ubezwłasnowolnienie.</a:t>
            </a:r>
          </a:p>
          <a:p>
            <a:pPr marL="0" indent="0" algn="just">
              <a:buNone/>
            </a:pPr>
            <a:r>
              <a:rPr lang="pl-PL" dirty="0"/>
              <a:t>§  2.  Postępowanie toczy się z udziałem prokuratora.</a:t>
            </a:r>
          </a:p>
          <a:p>
            <a:pPr marL="0" indent="0" algn="just">
              <a:buNone/>
            </a:pPr>
            <a:r>
              <a:rPr lang="pl-PL" dirty="0"/>
              <a:t>§  3.  Organizacje pozarządowe, do których zadań statutowych należy ochrona praw osób niepełnosprawnych, udzielanie pomocy takim osobom lub ochrona praw człowieka, mogą wstąpić do postępowania w każdym jego stadium.</a:t>
            </a:r>
          </a:p>
          <a:p>
            <a:pPr marL="0" indent="0" algn="just">
              <a:buNone/>
            </a:pPr>
            <a:endParaRPr lang="pl-PL" dirty="0"/>
          </a:p>
          <a:p>
            <a:pPr marL="0" indent="0" algn="just">
              <a:buNone/>
            </a:pPr>
            <a:r>
              <a:rPr lang="pl-PL" dirty="0"/>
              <a:t>Niezależnie od osoby Wnioskodawcy obligatoryjnymi uczestnikami z mocy samego prawa są:</a:t>
            </a:r>
          </a:p>
          <a:p>
            <a:pPr algn="just">
              <a:buFont typeface="Wingdings" panose="05000000000000000000" pitchFamily="2" charset="2"/>
              <a:buChar char="v"/>
            </a:pPr>
            <a:r>
              <a:rPr lang="pl-PL" dirty="0"/>
              <a:t>osoba, której dotyczy wniosek,</a:t>
            </a:r>
          </a:p>
          <a:p>
            <a:pPr algn="just">
              <a:buFont typeface="Wingdings" panose="05000000000000000000" pitchFamily="2" charset="2"/>
              <a:buChar char="v"/>
            </a:pPr>
            <a:r>
              <a:rPr lang="pl-PL" dirty="0"/>
              <a:t>Jej przedstawiciel ustawowy,</a:t>
            </a:r>
          </a:p>
          <a:p>
            <a:pPr algn="just">
              <a:buFont typeface="Wingdings" panose="05000000000000000000" pitchFamily="2" charset="2"/>
              <a:buChar char="v"/>
            </a:pPr>
            <a:r>
              <a:rPr lang="pl-PL" dirty="0"/>
              <a:t>Małżonek,</a:t>
            </a:r>
          </a:p>
          <a:p>
            <a:pPr algn="just">
              <a:buFont typeface="Wingdings" panose="05000000000000000000" pitchFamily="2" charset="2"/>
              <a:buChar char="v"/>
            </a:pPr>
            <a:r>
              <a:rPr lang="pl-PL" dirty="0"/>
              <a:t>Prokurator</a:t>
            </a:r>
          </a:p>
          <a:p>
            <a:pPr algn="just">
              <a:buFontTx/>
              <a:buChar char="-"/>
            </a:pPr>
            <a:endParaRPr lang="pl-PL" dirty="0"/>
          </a:p>
          <a:p>
            <a:pPr algn="just">
              <a:buFont typeface="Wingdings" panose="05000000000000000000" pitchFamily="2" charset="2"/>
              <a:buChar char="§"/>
            </a:pPr>
            <a:r>
              <a:rPr lang="pl-PL" dirty="0"/>
              <a:t>Art. 546 KPC nie powoduje braku zastosowania art. 510 KPC w sprawach o ubezwłasnowolnienie. Sednem tej regulacji, tj. art. 546 jest to, że wymienione w tym katalogu osoby są uczestnikami postępowania o ubezwłasnowolnienie, niezależnie od faktycznego brania udziału w tym postępowaniu. Jest to zasadnicza różnica w porównaniu z 510 KPC, ponieważ zgodnie z tym przepisem zainteresowany stanie się uczestnikiem, jeżeli weźmie udział w tym postępowaniu.</a:t>
            </a:r>
          </a:p>
          <a:p>
            <a:pPr algn="just">
              <a:buFont typeface="Wingdings" panose="05000000000000000000" pitchFamily="2" charset="2"/>
              <a:buChar char="§"/>
            </a:pPr>
            <a:r>
              <a:rPr lang="pl-PL" dirty="0"/>
              <a:t>Zainteresowanym w sprawie o ubezwłasnowolnienie może być np. osoba żyjąca w konkubinacie z osobą, której dotyczy wniosek</a:t>
            </a:r>
          </a:p>
          <a:p>
            <a:pPr algn="just">
              <a:buFont typeface="Wingdings" panose="05000000000000000000" pitchFamily="2" charset="2"/>
              <a:buChar char="§"/>
            </a:pPr>
            <a:r>
              <a:rPr lang="pl-PL" dirty="0"/>
              <a:t>Istnieje możliwość wstąpienia do postępowania NGO.</a:t>
            </a:r>
          </a:p>
        </p:txBody>
      </p:sp>
      <p:sp>
        <p:nvSpPr>
          <p:cNvPr id="4" name="Rectangle 3">
            <a:extLst>
              <a:ext uri="{FF2B5EF4-FFF2-40B4-BE49-F238E27FC236}">
                <a16:creationId xmlns:a16="http://schemas.microsoft.com/office/drawing/2014/main" id="{C809FCBF-D509-4703-A47E-F1047CB41800}"/>
              </a:ext>
            </a:extLst>
          </p:cNvPr>
          <p:cNvSpPr/>
          <p:nvPr/>
        </p:nvSpPr>
        <p:spPr>
          <a:xfrm>
            <a:off x="202017" y="602438"/>
            <a:ext cx="11787963" cy="238531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A69F9589-9CF2-4DD9-A39A-54A7C4886E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68536" y="195171"/>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7484783E-36F0-46E7-80E0-825BDE209C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706961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OBLIGATORYJNE WYSŁUCHANIA OSOBY, KTÓREJ DOTYCZY WNIOSEK</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27590" y="723014"/>
            <a:ext cx="11748977" cy="6134986"/>
          </a:xfrm>
        </p:spPr>
        <p:txBody>
          <a:bodyPr numCol="2" spcCol="360000">
            <a:normAutofit fontScale="70000" lnSpcReduction="20000"/>
          </a:bodyPr>
          <a:lstStyle/>
          <a:p>
            <a:pPr marL="0" indent="0" algn="just">
              <a:buNone/>
            </a:pPr>
            <a:r>
              <a:rPr lang="pl-PL" dirty="0"/>
              <a:t>Art.  547.  [Wysłuchanie osoby, której dotyczy wniosek o ubezwłasnowolnienie]</a:t>
            </a:r>
          </a:p>
          <a:p>
            <a:pPr marL="0" indent="0" algn="just">
              <a:buNone/>
            </a:pPr>
            <a:r>
              <a:rPr lang="pl-PL" dirty="0"/>
              <a:t>§  1.  Osobę, której dotyczy wniosek o ubezwłasnowolnienie, należy wysłuchać niezwłocznie po wszczęciu postępowania; wysłuchanie powinno odbyć się w obecności biegłego psychologa oraz - w zależności od stanu zdrowia osoby, która ma być wysłuchana - biegłego lekarza psychiatry lub neurologa.</a:t>
            </a:r>
          </a:p>
          <a:p>
            <a:pPr marL="0" indent="0" algn="just">
              <a:buNone/>
            </a:pPr>
            <a:r>
              <a:rPr lang="pl-PL" dirty="0"/>
              <a:t>§  2.  W celu wysłuchania osoby, której dotyczy wniosek o ubezwłasnowolnienie, sąd może zarządzić przymusowe sprowadzenie tej osoby na rozprawę albo wysłuchać ją przez sędziego wyznaczonego. Na postanowienie sądu o przymusowym sprowadzeniu osoby na rozprawę przysługuje zażalenie.</a:t>
            </a:r>
          </a:p>
          <a:p>
            <a:pPr marL="0" indent="0" algn="just">
              <a:buNone/>
            </a:pPr>
            <a:r>
              <a:rPr lang="pl-PL" dirty="0"/>
              <a:t>§  3.  Niemożność porozumienia się z osobą, której dotyczy wniosek o ubezwłasnowolnienie, stwierdza się w protokole po wysłuchaniu biegłego lekarza i psychologa uczestniczących w posiedzeniu.</a:t>
            </a:r>
          </a:p>
          <a:p>
            <a:pPr marL="0" indent="0" algn="just">
              <a:buNone/>
            </a:pPr>
            <a:r>
              <a:rPr lang="pl-PL" dirty="0"/>
              <a:t>§  4. Przepisów o posiedzeniu zdalnym </a:t>
            </a:r>
            <a:r>
              <a:rPr lang="pl-PL" b="1" dirty="0"/>
              <a:t>nie stosuje się do osoby, której dotyczy wniosek o ubezwłasnowolnienie, o ile ma być wysłuchana</a:t>
            </a:r>
            <a:r>
              <a:rPr lang="pl-PL" dirty="0"/>
              <a:t>, ani do udziału biegłych w tej czynności.</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Celem tej regulacji jest zorientowanie się sądu oraz biegłego co do stanu zdrowia takiej osoby oraz jej możliwosci w zakresie samodzielnego działania przed sądem</a:t>
            </a:r>
          </a:p>
          <a:p>
            <a:pPr algn="just">
              <a:buFont typeface="Wingdings" panose="05000000000000000000" pitchFamily="2" charset="2"/>
              <a:buChar char="§"/>
            </a:pPr>
            <a:r>
              <a:rPr lang="pl-PL" dirty="0"/>
              <a:t>Od wysłuchania takiej osoby nie można odstąpić- jest to bowiem wysłuchanie obligatoryjne.</a:t>
            </a:r>
          </a:p>
          <a:p>
            <a:pPr algn="just">
              <a:buFont typeface="Wingdings" panose="05000000000000000000" pitchFamily="2" charset="2"/>
              <a:buChar char="§"/>
            </a:pPr>
            <a:r>
              <a:rPr lang="pl-PL" dirty="0"/>
              <a:t>Wysłuchanie powinno nastąpić przed sądem rozpoznającym sprawę lub przed sędzią wyznaczonym- w przypadku celowości takiego rozwiązania (duża uciążliwość itd.)</a:t>
            </a:r>
          </a:p>
          <a:p>
            <a:pPr algn="just">
              <a:buFont typeface="Wingdings" panose="05000000000000000000" pitchFamily="2" charset="2"/>
              <a:buChar char="§"/>
            </a:pPr>
            <a:r>
              <a:rPr lang="pl-PL" dirty="0"/>
              <a:t>Wybór pomiędzy odpowiednim biegłym związany jest ze stanem zdrowia osoby, której dotyczy wniosek. Stan ten powinien wynikać ze świadectwa dołączonego do wniosku. Jeżeli u takiej osoby występować będą zaburzenia psychiczne (np. choroba psychiczna lub upośledzenie umysłowe), właściwy będzie lekarz psychiatra; jeżeli zaś chodzi o uraz czaszkowo-mózgowy– powinien być to lekarz neurolog</a:t>
            </a:r>
          </a:p>
        </p:txBody>
      </p:sp>
      <p:sp>
        <p:nvSpPr>
          <p:cNvPr id="4" name="Rectangle 3">
            <a:extLst>
              <a:ext uri="{FF2B5EF4-FFF2-40B4-BE49-F238E27FC236}">
                <a16:creationId xmlns:a16="http://schemas.microsoft.com/office/drawing/2014/main" id="{B7F9E10A-3BEC-45A2-AC61-1E7187368B1C}"/>
              </a:ext>
            </a:extLst>
          </p:cNvPr>
          <p:cNvSpPr/>
          <p:nvPr/>
        </p:nvSpPr>
        <p:spPr>
          <a:xfrm>
            <a:off x="127590" y="591804"/>
            <a:ext cx="5890438" cy="566014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39ABCC69-A61C-4D60-B9E2-D057562F31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4811" y="251841"/>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09F866B6-8188-4BB0-8531-BB6DACAD80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322065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E3EF7E0-A75E-424F-B5F8-7F1FBE7ED27C}"/>
              </a:ext>
            </a:extLst>
          </p:cNvPr>
          <p:cNvSpPr/>
          <p:nvPr/>
        </p:nvSpPr>
        <p:spPr>
          <a:xfrm>
            <a:off x="6230680" y="4029738"/>
            <a:ext cx="5762846" cy="159488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DORADCA TYMCZASOWY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59488" y="520994"/>
            <a:ext cx="11834038" cy="6337005"/>
          </a:xfrm>
          <a:ln>
            <a:noFill/>
          </a:ln>
        </p:spPr>
        <p:txBody>
          <a:bodyPr numCol="2" spcCol="360000">
            <a:normAutofit fontScale="55000" lnSpcReduction="20000"/>
          </a:bodyPr>
          <a:lstStyle/>
          <a:p>
            <a:pPr marL="0" indent="0" algn="just">
              <a:buNone/>
            </a:pPr>
            <a:r>
              <a:rPr lang="pl-PL" dirty="0"/>
              <a:t>Art.  548.  [Doradca tymczasowy]</a:t>
            </a:r>
          </a:p>
          <a:p>
            <a:pPr marL="0" indent="0" algn="just">
              <a:buNone/>
            </a:pPr>
            <a:r>
              <a:rPr lang="pl-PL" dirty="0"/>
              <a:t>§  1.  Jeżeli wniosek o ubezwłasnowolnienie dotyczy osoby pełnoletniej, sąd może na wniosek uczestnika postępowania lub z urzędu, przy wszczęciu lub w toku postępowania, ustanowić dla niej doradcę tymczasowego, gdy uzna to za konieczne dla ochrony jej osoby lub mienia.</a:t>
            </a:r>
          </a:p>
          <a:p>
            <a:pPr marL="0" indent="0" algn="just">
              <a:buNone/>
            </a:pPr>
            <a:r>
              <a:rPr lang="pl-PL" dirty="0"/>
              <a:t>§  2.  Przed ustanowieniem doradcy tymczasowego należy wysłuchać osobę, której dotyczy wniosek o ubezwłasnowolnienie.</a:t>
            </a:r>
          </a:p>
          <a:p>
            <a:pPr marL="0" indent="0" algn="just">
              <a:buNone/>
            </a:pPr>
            <a:r>
              <a:rPr lang="pl-PL" dirty="0"/>
              <a:t>§  3.  Doradcą tymczasowym należy ustanowić przede wszystkim małżonka, krewnego lub inną osobę bliską, jeżeli nie stoi temu na przeszkodzie wzgląd na dobro osoby, której dotyczy wniosek o ubezwłasnowolnienie.</a:t>
            </a:r>
          </a:p>
          <a:p>
            <a:pPr marL="0" indent="0" algn="just">
              <a:buNone/>
            </a:pPr>
            <a:r>
              <a:rPr lang="pl-PL" dirty="0"/>
              <a:t>§  4.  Sąd może zwrócić się do organizacji pozarządowej wymienionej w art. 546 § 3 o wskazanie osoby, która mogłaby być ustanowiona doradcą tymczasowym.</a:t>
            </a:r>
          </a:p>
          <a:p>
            <a:pPr marL="0" indent="0" algn="just">
              <a:buNone/>
            </a:pPr>
            <a:r>
              <a:rPr lang="pl-PL" dirty="0"/>
              <a:t>§  5.  Postanowienie o ustanowieniu doradcy tymczasowego staje się skuteczne z chwilą doręczenia go osobie, której dotyczy wniosek. W wypadkach określonych w art. 556 postanowienie staje się skuteczne z chwilą wydania.</a:t>
            </a:r>
          </a:p>
          <a:p>
            <a:pPr marL="0" indent="0" algn="just">
              <a:buNone/>
            </a:pPr>
            <a:endParaRPr lang="pl-PL" dirty="0"/>
          </a:p>
          <a:p>
            <a:pPr algn="just">
              <a:buFont typeface="Wingdings" panose="05000000000000000000" pitchFamily="2" charset="2"/>
              <a:buChar char="§"/>
            </a:pPr>
            <a:r>
              <a:rPr lang="pl-PL" dirty="0"/>
              <a:t>Cel ustanowienia doradcy: ochrona osoby, której postępowanie dotyczy  lub jej mienia (nie ma konieczności jednoczesności występowania wskazanych przesłanek- tj. ochrona mienia i ochrona osoby, której dotyczy wniosek; wystarczy, że sąd uzna, iż aktualizuje się którakolwiek z tych przesłanek)</a:t>
            </a:r>
          </a:p>
          <a:p>
            <a:pPr algn="just">
              <a:buFont typeface="Wingdings" panose="05000000000000000000" pitchFamily="2" charset="2"/>
              <a:buChar char="§"/>
            </a:pPr>
            <a:r>
              <a:rPr lang="pl-PL" dirty="0"/>
              <a:t>Ustanowienie doradcy tymczasowego może nastąpić na wniosek lub z urzędu</a:t>
            </a:r>
          </a:p>
          <a:p>
            <a:pPr algn="just">
              <a:buFont typeface="Wingdings" panose="05000000000000000000" pitchFamily="2" charset="2"/>
              <a:buChar char="§"/>
            </a:pPr>
            <a:r>
              <a:rPr lang="pl-PL" dirty="0"/>
              <a:t>Ograniczenie instytucji doradcy: tylko dla osób pełnoletnich</a:t>
            </a:r>
          </a:p>
          <a:p>
            <a:pPr algn="just">
              <a:buFont typeface="Wingdings" panose="05000000000000000000" pitchFamily="2" charset="2"/>
              <a:buChar char="§"/>
            </a:pPr>
            <a:r>
              <a:rPr lang="pl-PL" dirty="0"/>
              <a:t>Etap: sąd może ustanowić takiego doradcę zarówno przy samym wszczęciu postępowania (na wstępnym etapie postępowania), jak i na dalszym etapie- w toku postępowania (też w ramach II instancji)</a:t>
            </a:r>
          </a:p>
          <a:p>
            <a:pPr algn="just">
              <a:buFont typeface="Wingdings" panose="05000000000000000000" pitchFamily="2" charset="2"/>
              <a:buChar char="§"/>
            </a:pPr>
            <a:r>
              <a:rPr lang="pl-PL" dirty="0"/>
              <a:t>Żeby ustanowić doradcę tymczasowego należy uprzednio wysłuchać osobę, której taki wniosek dotyczy.</a:t>
            </a:r>
          </a:p>
          <a:p>
            <a:pPr marL="0" indent="0" algn="just">
              <a:buNone/>
            </a:pPr>
            <a:r>
              <a:rPr lang="pl-PL" dirty="0"/>
              <a:t>Kto może być doradcą:</a:t>
            </a:r>
          </a:p>
          <a:p>
            <a:pPr algn="just">
              <a:buFont typeface="Wingdings" panose="05000000000000000000" pitchFamily="2" charset="2"/>
              <a:buChar char="v"/>
            </a:pPr>
            <a:r>
              <a:rPr lang="pl-PL" dirty="0"/>
              <a:t>małżonek,</a:t>
            </a:r>
          </a:p>
          <a:p>
            <a:pPr algn="just">
              <a:buFont typeface="Wingdings" panose="05000000000000000000" pitchFamily="2" charset="2"/>
              <a:buChar char="v"/>
            </a:pPr>
            <a:r>
              <a:rPr lang="pl-PL" dirty="0"/>
              <a:t>Krewny</a:t>
            </a:r>
          </a:p>
          <a:p>
            <a:pPr algn="just">
              <a:buFont typeface="Wingdings" panose="05000000000000000000" pitchFamily="2" charset="2"/>
              <a:buChar char="v"/>
            </a:pPr>
            <a:r>
              <a:rPr lang="pl-PL" dirty="0"/>
              <a:t>Inna osoba bliska (przyjaciel, partner życiowy itd. – chodzi tu o pozytywne więzi emocjonalne),</a:t>
            </a:r>
          </a:p>
          <a:p>
            <a:pPr marL="0" indent="0" algn="just">
              <a:buNone/>
            </a:pPr>
            <a:r>
              <a:rPr lang="pl-PL" dirty="0"/>
              <a:t>o ile wybór takiej osoby nie będzie stał na przeszkodzie ze względu na dobro osoby, której dotyczy wniosek,</a:t>
            </a:r>
          </a:p>
          <a:p>
            <a:pPr algn="just">
              <a:buFont typeface="Wingdings" panose="05000000000000000000" pitchFamily="2" charset="2"/>
              <a:buChar char="v"/>
            </a:pPr>
            <a:r>
              <a:rPr lang="pl-PL" dirty="0"/>
              <a:t>Osoba zarekomendowana przez NGO</a:t>
            </a:r>
          </a:p>
          <a:p>
            <a:pPr algn="just">
              <a:buFontTx/>
              <a:buChar char="-"/>
            </a:pPr>
            <a:endParaRPr lang="pl-PL" dirty="0"/>
          </a:p>
          <a:p>
            <a:pPr algn="just">
              <a:buFont typeface="Wingdings" panose="05000000000000000000" pitchFamily="2" charset="2"/>
              <a:buChar char="§"/>
            </a:pPr>
            <a:r>
              <a:rPr lang="pl-PL" dirty="0"/>
              <a:t>Forma: ustanowienie w drodze postanowienia. W ramach postanowienia sąd powinien wskazać zakres kompetencji takiego doradcy- mianowicie czy chodzi tylko o reprezentację takiej osoby czy o zarząd jej majątkiem czy też o obydwa te zakresy jednocześnie</a:t>
            </a:r>
          </a:p>
          <a:p>
            <a:pPr marL="0" indent="0" algn="just">
              <a:buNone/>
            </a:pPr>
            <a:r>
              <a:rPr lang="pl-PL" dirty="0"/>
              <a:t>Doradca tymczasowy ustanowiony dla osoby, względem której toczy się postępowanie o jej ubezwłasnowolnienie (art. 548 § 1 k.p.c.), może być - gdy sąd, przed którym toczy się postępowanie o ubezwłasnowolnienie, tak postanowi (art. 181 § 1 k.r.o. i art. 549 § 2 k.p.c.) - powołany do jej reprezentowania i do zarządu jej majątkiem. Wówczas jako przedstawiciel tej osoby może on na podstawie art. 901 § 1 k.c. odwołać darowiznę dokonaną przez osobę, dla której został ustanowiony.</a:t>
            </a:r>
          </a:p>
          <a:p>
            <a:pPr>
              <a:buFontTx/>
              <a:buChar char="-"/>
            </a:pPr>
            <a:r>
              <a:rPr lang="pl-PL" dirty="0"/>
              <a:t>Postanowienie SN z dnia 21 czerwca 1968 r. , sygn. I CZ 77/68, LEX</a:t>
            </a:r>
          </a:p>
          <a:p>
            <a:pPr>
              <a:buFontTx/>
              <a:buChar char="-"/>
            </a:pPr>
            <a:endParaRPr lang="pl-PL" dirty="0"/>
          </a:p>
          <a:p>
            <a:pPr algn="just">
              <a:buFont typeface="Wingdings" panose="05000000000000000000" pitchFamily="2" charset="2"/>
              <a:buChar char="§"/>
            </a:pPr>
            <a:r>
              <a:rPr lang="pl-PL" dirty="0"/>
              <a:t>Skuteczność postanowienia o ustanowieniu doradcy- wyjątek od zasady przyjętej w art. 521 KPC, zgodnie z którym postanowienie staje się skuteczne po uprawomocnieniu się. Tutaj postanowienie staje się skuteczne z chwilą doręczenia go osobie, dla której doradca został ustanowiony.</a:t>
            </a:r>
          </a:p>
        </p:txBody>
      </p:sp>
      <p:sp>
        <p:nvSpPr>
          <p:cNvPr id="4" name="Rectangle 3">
            <a:extLst>
              <a:ext uri="{FF2B5EF4-FFF2-40B4-BE49-F238E27FC236}">
                <a16:creationId xmlns:a16="http://schemas.microsoft.com/office/drawing/2014/main" id="{2D69B9AF-584A-4618-AA70-64AD6A500283}"/>
              </a:ext>
            </a:extLst>
          </p:cNvPr>
          <p:cNvSpPr/>
          <p:nvPr/>
        </p:nvSpPr>
        <p:spPr>
          <a:xfrm>
            <a:off x="159487" y="520994"/>
            <a:ext cx="5837275" cy="3827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A8BD2A39-1B7F-43A4-9092-4EFF3C0658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2789" y="195171"/>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1EBFF67B-4CD4-4BF7-A61C-24500C09F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73023" y="6539023"/>
            <a:ext cx="318977" cy="318977"/>
          </a:xfrm>
          <a:prstGeom prst="rect">
            <a:avLst/>
          </a:prstGeom>
        </p:spPr>
      </p:pic>
    </p:spTree>
    <p:extLst>
      <p:ext uri="{BB962C8B-B14F-4D97-AF65-F5344CB8AC3E}">
        <p14:creationId xmlns:p14="http://schemas.microsoft.com/office/powerpoint/2010/main" val="7206177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283D0-9CE8-40EE-A64C-179A19E6F559}"/>
              </a:ext>
            </a:extLst>
          </p:cNvPr>
          <p:cNvSpPr>
            <a:spLocks noGrp="1"/>
          </p:cNvSpPr>
          <p:nvPr>
            <p:ph type="title"/>
          </p:nvPr>
        </p:nvSpPr>
        <p:spPr/>
        <p:txBody>
          <a:bodyPr/>
          <a:lstStyle/>
          <a:p>
            <a:r>
              <a:rPr lang="pl-PL" dirty="0"/>
              <a:t>DORADCA</a:t>
            </a:r>
          </a:p>
        </p:txBody>
      </p:sp>
      <p:graphicFrame>
        <p:nvGraphicFramePr>
          <p:cNvPr id="4" name="Content Placeholder 3">
            <a:extLst>
              <a:ext uri="{FF2B5EF4-FFF2-40B4-BE49-F238E27FC236}">
                <a16:creationId xmlns:a16="http://schemas.microsoft.com/office/drawing/2014/main" id="{00AE58B1-703E-4BD5-9EC2-F44DDB7DB1C6}"/>
              </a:ext>
            </a:extLst>
          </p:cNvPr>
          <p:cNvGraphicFramePr>
            <a:graphicFrameLocks noGrp="1"/>
          </p:cNvGraphicFramePr>
          <p:nvPr>
            <p:ph idx="1"/>
            <p:extLst>
              <p:ext uri="{D42A27DB-BD31-4B8C-83A1-F6EECF244321}">
                <p14:modId xmlns:p14="http://schemas.microsoft.com/office/powerpoint/2010/main" val="8996310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7" action="ppaction://hlinksldjump"/>
            <a:extLst>
              <a:ext uri="{FF2B5EF4-FFF2-40B4-BE49-F238E27FC236}">
                <a16:creationId xmlns:a16="http://schemas.microsoft.com/office/drawing/2014/main" id="{3D8A1446-26CA-4B38-84E7-FCB75C2CD08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3588922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DORADCA TYMCZASOWY- CIĄG DALSZY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33916" y="602438"/>
            <a:ext cx="11706447" cy="6064176"/>
          </a:xfrm>
        </p:spPr>
        <p:txBody>
          <a:bodyPr numCol="1" spcCol="180000">
            <a:normAutofit fontScale="55000" lnSpcReduction="20000"/>
          </a:bodyPr>
          <a:lstStyle/>
          <a:p>
            <a:pPr marL="0" indent="0" algn="just">
              <a:buNone/>
            </a:pPr>
            <a:r>
              <a:rPr lang="pl-PL" dirty="0"/>
              <a:t>Art.  549.  [Skutek ustanowienia doradcy tymczasowego]</a:t>
            </a:r>
          </a:p>
          <a:p>
            <a:pPr marL="0" indent="0" algn="just">
              <a:buNone/>
            </a:pPr>
            <a:r>
              <a:rPr lang="pl-PL" dirty="0"/>
              <a:t>§  1.  Osoba, dla której ustanowiono doradcę tymczasowego, ma ograniczoną zdolność do czynności prawnych na równi z osobą ubezwłasnowolnioną częściowo.</a:t>
            </a:r>
          </a:p>
          <a:p>
            <a:pPr marL="0" indent="0" algn="just">
              <a:buNone/>
            </a:pPr>
            <a:r>
              <a:rPr lang="pl-PL" dirty="0"/>
              <a:t>§  2.  Do doradcy tymczasowego stosuje się przepisy o kuratorze osoby częściowo ubezwłasnowolnionej.</a:t>
            </a:r>
          </a:p>
          <a:p>
            <a:pPr marL="0" indent="0" algn="just">
              <a:buNone/>
            </a:pPr>
            <a:endParaRPr lang="pl-PL" dirty="0"/>
          </a:p>
          <a:p>
            <a:pPr marL="0" indent="0" algn="just">
              <a:buNone/>
            </a:pPr>
            <a:r>
              <a:rPr lang="pl-PL" dirty="0"/>
              <a:t>Art.  550.  [Utrata mocy postanowienia o ustanowieniu doradcy tymczasowego]</a:t>
            </a:r>
          </a:p>
          <a:p>
            <a:pPr marL="0" indent="0" algn="just">
              <a:buNone/>
            </a:pPr>
            <a:r>
              <a:rPr lang="pl-PL" dirty="0"/>
              <a:t>§  1.  Postanowienie o ustanowieniu doradcy tymczasowego traci moc z chwilą, gdy:</a:t>
            </a:r>
          </a:p>
          <a:p>
            <a:pPr marL="0" indent="0" algn="just">
              <a:buNone/>
            </a:pPr>
            <a:r>
              <a:rPr lang="pl-PL" dirty="0"/>
              <a:t>1) wniosek o ubezwłasnowolnienie został prawomocnie oddalony lub odrzucony albo postępowanie umorzono;</a:t>
            </a:r>
          </a:p>
          <a:p>
            <a:pPr marL="0" indent="0" algn="just">
              <a:buNone/>
            </a:pPr>
            <a:r>
              <a:rPr lang="pl-PL" dirty="0"/>
              <a:t>2) na skutek orzeczenia o ubezwłasnowolnieniu ustanowiony został opiekun lub kurator.</a:t>
            </a:r>
          </a:p>
          <a:p>
            <a:pPr marL="0" indent="0" algn="just">
              <a:buNone/>
            </a:pPr>
            <a:r>
              <a:rPr lang="pl-PL" dirty="0"/>
              <a:t>§  2.  Sąd odwołuje doradcę tymczasowego, jeżeli ustała potrzeba dalszej ochrony osoby, której dotyczy wniosek o ubezwłasnowolnienie, lub jej mienia.</a:t>
            </a:r>
          </a:p>
          <a:p>
            <a:pPr marL="0" indent="0" algn="just">
              <a:buNone/>
            </a:pPr>
            <a:endParaRPr lang="pl-PL" dirty="0"/>
          </a:p>
          <a:p>
            <a:pPr marL="0" indent="0" algn="just">
              <a:buNone/>
            </a:pPr>
            <a:r>
              <a:rPr lang="pl-PL" dirty="0"/>
              <a:t>Art.  551.  [Zawiadomienie sądu opiekuńczego]</a:t>
            </a:r>
          </a:p>
          <a:p>
            <a:pPr marL="0" indent="0" algn="just">
              <a:buNone/>
            </a:pPr>
            <a:r>
              <a:rPr lang="pl-PL" dirty="0"/>
              <a:t>§  1.  O ustanowieniu lub odwołaniu doradcy tymczasowego należy z urzędu zawiadomić sąd opiekuńczy.</a:t>
            </a:r>
          </a:p>
          <a:p>
            <a:pPr marL="0" indent="0" algn="just">
              <a:buNone/>
            </a:pPr>
            <a:r>
              <a:rPr lang="pl-PL" dirty="0"/>
              <a:t>§  2.  Na postanowienie w przedmiocie ustanowienia lub odwołania doradcy tymczasowego przysługuje zażalenie.</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Ustanowienie doradcy skutkuje ograniczeniem zdolności do czynności prawnych osoby, której dotyczy postępowanie! Zachowuje ona jednak zdolność procesową w niniejszej sprawie. Sąd, który ustanowił doradcę ma obowiązek z urzędu zawiadomić o tym fakcie sąd opiekuńczy.</a:t>
            </a:r>
          </a:p>
          <a:p>
            <a:pPr marL="0" indent="0" algn="just">
              <a:buNone/>
            </a:pPr>
            <a:endParaRPr lang="pl-PL" dirty="0"/>
          </a:p>
          <a:p>
            <a:pPr algn="just">
              <a:buFont typeface="Wingdings" panose="05000000000000000000" pitchFamily="2" charset="2"/>
              <a:buChar char="§"/>
            </a:pPr>
            <a:r>
              <a:rPr lang="pl-PL" dirty="0"/>
              <a:t>Doradca tymczasowy pełni swoją funkcję do czasu odwołania go przez sąd lub do momentu, w któym postanowienie o jego ustanowowieniu straci moc</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9D6DE02F-8161-4A00-BF46-3B68D6BE19DB}"/>
              </a:ext>
            </a:extLst>
          </p:cNvPr>
          <p:cNvSpPr/>
          <p:nvPr/>
        </p:nvSpPr>
        <p:spPr>
          <a:xfrm>
            <a:off x="106324" y="510364"/>
            <a:ext cx="11851759" cy="418922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13B4E001-2F15-4997-929A-C11C1D4BC9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54362" y="113728"/>
            <a:ext cx="814534" cy="814534"/>
          </a:xfrm>
          <a:prstGeom prst="rect">
            <a:avLst/>
          </a:prstGeom>
        </p:spPr>
      </p:pic>
      <p:pic>
        <p:nvPicPr>
          <p:cNvPr id="7" name="Picture 6">
            <a:hlinkClick r:id="rId4" action="ppaction://hlinksldjump"/>
            <a:extLst>
              <a:ext uri="{FF2B5EF4-FFF2-40B4-BE49-F238E27FC236}">
                <a16:creationId xmlns:a16="http://schemas.microsoft.com/office/drawing/2014/main" id="{C1F14E49-3DCE-408F-B7D6-49C9A27EAA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9275753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4486939" cy="2222205"/>
          </a:xfrm>
        </p:spPr>
        <p:txBody>
          <a:bodyPr>
            <a:normAutofit/>
          </a:bodyPr>
          <a:lstStyle/>
          <a:p>
            <a:pPr algn="just"/>
            <a:r>
              <a:rPr lang="pl-PL" sz="2500" dirty="0"/>
              <a:t>Doradca tymczasowy pełni swoją funkcję do czasu odwołania go przez sąd lub do momentu, w któym postanowienie o jego ustanowowieniu straci moc</a:t>
            </a:r>
            <a:br>
              <a:rPr lang="pl-PL" sz="2500" dirty="0"/>
            </a:br>
            <a:endParaRPr lang="pl-PL" sz="2500" dirty="0"/>
          </a:p>
        </p:txBody>
      </p:sp>
      <p:graphicFrame>
        <p:nvGraphicFramePr>
          <p:cNvPr id="4" name="Content Placeholder 3">
            <a:extLst>
              <a:ext uri="{FF2B5EF4-FFF2-40B4-BE49-F238E27FC236}">
                <a16:creationId xmlns:a16="http://schemas.microsoft.com/office/drawing/2014/main" id="{14F1A897-5E27-409A-940A-08F3C146A4B7}"/>
              </a:ext>
            </a:extLst>
          </p:cNvPr>
          <p:cNvGraphicFramePr>
            <a:graphicFrameLocks noGrp="1"/>
          </p:cNvGraphicFramePr>
          <p:nvPr>
            <p:ph idx="1"/>
            <p:extLst>
              <p:ext uri="{D42A27DB-BD31-4B8C-83A1-F6EECF244321}">
                <p14:modId xmlns:p14="http://schemas.microsoft.com/office/powerpoint/2010/main" val="3265065540"/>
              </p:ext>
            </p:extLst>
          </p:nvPr>
        </p:nvGraphicFramePr>
        <p:xfrm>
          <a:off x="1775637" y="276446"/>
          <a:ext cx="12192000" cy="6305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7" action="ppaction://hlinksldjump"/>
            <a:extLst>
              <a:ext uri="{FF2B5EF4-FFF2-40B4-BE49-F238E27FC236}">
                <a16:creationId xmlns:a16="http://schemas.microsoft.com/office/drawing/2014/main" id="{37DC707C-96DE-4D85-BA69-BF966921E90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08465" y="6574465"/>
            <a:ext cx="283535" cy="283535"/>
          </a:xfrm>
          <a:prstGeom prst="rect">
            <a:avLst/>
          </a:prstGeom>
        </p:spPr>
      </p:pic>
    </p:spTree>
    <p:extLst>
      <p:ext uri="{BB962C8B-B14F-4D97-AF65-F5344CB8AC3E}">
        <p14:creationId xmlns:p14="http://schemas.microsoft.com/office/powerpoint/2010/main" val="3485599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WNIOSEK O UBEZWŁASNOWOLNIENIE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48856" y="723014"/>
            <a:ext cx="11855302" cy="5943600"/>
          </a:xfrm>
        </p:spPr>
        <p:txBody>
          <a:bodyPr>
            <a:noAutofit/>
          </a:bodyPr>
          <a:lstStyle/>
          <a:p>
            <a:pPr marL="0" indent="0">
              <a:buNone/>
            </a:pPr>
            <a:r>
              <a:rPr lang="pl-PL" sz="1500" dirty="0"/>
              <a:t>Art.  511.  [Treść wniosku]</a:t>
            </a:r>
          </a:p>
          <a:p>
            <a:pPr marL="0" indent="0">
              <a:buNone/>
            </a:pPr>
            <a:r>
              <a:rPr lang="pl-PL" sz="1500" dirty="0"/>
              <a:t>§  1.  Wniosek o wszczęcie postępowania powinien czynić zadość przepisom o pozwie, z tą zmianą, że zamiast pozwanego należy wymienić zainteresowanych w sprawie.</a:t>
            </a:r>
          </a:p>
          <a:p>
            <a:pPr marL="0" indent="0">
              <a:buNone/>
            </a:pPr>
            <a:r>
              <a:rPr lang="pl-PL" sz="1500" dirty="0"/>
              <a:t>§  2.  Do wniosków prokuratora o wszczęcie postępowania nie stosuje się przepisów art. 55 i 56.</a:t>
            </a:r>
          </a:p>
          <a:p>
            <a:pPr marL="0" indent="0" algn="just">
              <a:buNone/>
            </a:pPr>
            <a:endParaRPr lang="pl-PL" sz="1500" dirty="0"/>
          </a:p>
          <a:p>
            <a:pPr marL="0" indent="0" algn="just">
              <a:buNone/>
            </a:pPr>
            <a:r>
              <a:rPr lang="pl-PL" sz="1500" dirty="0"/>
              <a:t>Treść wniosku:</a:t>
            </a:r>
          </a:p>
          <a:p>
            <a:pPr marL="0" indent="0" algn="just">
              <a:buNone/>
            </a:pPr>
            <a:endParaRPr lang="pl-PL" sz="1500" dirty="0"/>
          </a:p>
          <a:p>
            <a:pPr marL="457200" lvl="1" indent="0" algn="just">
              <a:buNone/>
            </a:pPr>
            <a:r>
              <a:rPr lang="pl-PL" sz="1500" dirty="0"/>
              <a:t>1) wskazanie sądu, do którego kierujemy wniosek;</a:t>
            </a:r>
          </a:p>
          <a:p>
            <a:pPr marL="457200" lvl="1" indent="0" algn="just">
              <a:buNone/>
            </a:pPr>
            <a:r>
              <a:rPr lang="pl-PL" sz="1500" dirty="0"/>
              <a:t>2) dane wnioskodawcy + wskazanie, że wnioskodawca należy do katalogu osób uprawnionych</a:t>
            </a:r>
          </a:p>
          <a:p>
            <a:pPr marL="457200" lvl="1" indent="0" algn="just">
              <a:buNone/>
            </a:pPr>
            <a:r>
              <a:rPr lang="pl-PL" sz="1500" dirty="0"/>
              <a:t>3) dane osoby, której wniosek dotyczy, ze danych umożliwiających jej indywidualizację;</a:t>
            </a:r>
          </a:p>
          <a:p>
            <a:pPr marL="457200" lvl="1" indent="0" algn="just">
              <a:buNone/>
            </a:pPr>
            <a:r>
              <a:rPr lang="pl-PL" sz="1500" dirty="0"/>
              <a:t>4) wskazanie zainteresowanych;</a:t>
            </a:r>
          </a:p>
          <a:p>
            <a:pPr marL="457200" lvl="1" indent="0" algn="just">
              <a:buNone/>
            </a:pPr>
            <a:r>
              <a:rPr lang="pl-PL" sz="1500" dirty="0"/>
              <a:t>5) sprecyzowane żądanie:</a:t>
            </a:r>
          </a:p>
          <a:p>
            <a:pPr lvl="2" algn="just">
              <a:buFont typeface="Wingdings" panose="05000000000000000000" pitchFamily="2" charset="2"/>
              <a:buChar char="v"/>
            </a:pPr>
            <a:r>
              <a:rPr lang="pl-PL" sz="1500" dirty="0"/>
              <a:t>o ubezwłasnowolnienie całkowite,</a:t>
            </a:r>
          </a:p>
          <a:p>
            <a:pPr lvl="2" algn="just">
              <a:buFont typeface="Wingdings" panose="05000000000000000000" pitchFamily="2" charset="2"/>
              <a:buChar char="v"/>
            </a:pPr>
            <a:r>
              <a:rPr lang="pl-PL" sz="1500" dirty="0"/>
              <a:t>o ubezwłasnowolnienie częściowe.</a:t>
            </a:r>
          </a:p>
          <a:p>
            <a:pPr marL="457200" lvl="1" indent="0" algn="just">
              <a:buNone/>
            </a:pPr>
            <a:r>
              <a:rPr lang="pl-PL" sz="1500" dirty="0"/>
              <a:t>6) uzasadnienie:</a:t>
            </a:r>
          </a:p>
          <a:p>
            <a:pPr lvl="2" algn="just">
              <a:buFont typeface="Wingdings" panose="05000000000000000000" pitchFamily="2" charset="2"/>
              <a:buChar char="v"/>
            </a:pPr>
            <a:r>
              <a:rPr lang="pl-PL" sz="1500" dirty="0"/>
              <a:t>W przypadku ubezwłasnowolnienia całkowitego: osoba, której wniosek dotyczy nie jest w stanie kierować swoim postępowaniem ze względu na występującą chorobę psychiczną, niedorozwój umysłowy lub inne zaburzenie psychiczne, przy czym okoliczności te (tj. chorobę psychiczną, niedorozwój umysłowy lub inne zaburzenie psychiczne) należy uprawdopodobnić</a:t>
            </a:r>
          </a:p>
          <a:p>
            <a:pPr lvl="2" algn="just">
              <a:buFont typeface="Wingdings" panose="05000000000000000000" pitchFamily="2" charset="2"/>
              <a:buChar char="v"/>
            </a:pPr>
            <a:r>
              <a:rPr lang="pl-PL" sz="1500" dirty="0"/>
              <a:t>W przypadku ubezwłasnowolnienia częściowego: osoba, której wniosek dotyczy potrzebuje pomocy w prowadzeniu swoich spraw z powodu choroby psychicznej, niedorozwoju umysłowego albo innego rodzaju zaburzeń psychicznych, w szczególności pijaństwa lub narkomanii, przy czym okoliczności te (tj. chorobę psychiczną, niedorozwój umysłowy lub inne zaburzenie psychiczne) należy uprawdopodobnić.</a:t>
            </a:r>
          </a:p>
        </p:txBody>
      </p:sp>
      <p:sp>
        <p:nvSpPr>
          <p:cNvPr id="4" name="Rectangle 3">
            <a:extLst>
              <a:ext uri="{FF2B5EF4-FFF2-40B4-BE49-F238E27FC236}">
                <a16:creationId xmlns:a16="http://schemas.microsoft.com/office/drawing/2014/main" id="{BE458BA3-8284-4FBF-AB6C-CAF4B6E0833E}"/>
              </a:ext>
            </a:extLst>
          </p:cNvPr>
          <p:cNvSpPr/>
          <p:nvPr/>
        </p:nvSpPr>
        <p:spPr>
          <a:xfrm>
            <a:off x="187842" y="602439"/>
            <a:ext cx="11816316" cy="141774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E496D756-8BA7-4E79-A924-0076F1EC6A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96891" y="255459"/>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7ACC8DDB-407E-46A8-8C34-6127AC5F2A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95589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WŁAŚCIWOŚĆ SĄDU</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44548" y="723014"/>
            <a:ext cx="11702904" cy="6134986"/>
          </a:xfrm>
        </p:spPr>
        <p:txBody>
          <a:bodyPr>
            <a:normAutofit fontScale="55000" lnSpcReduction="20000"/>
          </a:bodyPr>
          <a:lstStyle/>
          <a:p>
            <a:pPr marL="0" indent="0" algn="just">
              <a:buNone/>
            </a:pPr>
            <a:r>
              <a:rPr lang="pl-PL" dirty="0"/>
              <a:t>Właściwość rzeczowa:</a:t>
            </a:r>
          </a:p>
          <a:p>
            <a:pPr marL="0" indent="0" algn="just">
              <a:buNone/>
            </a:pPr>
            <a:r>
              <a:rPr lang="pl-PL" dirty="0"/>
              <a:t>Zasada: Sądy rejonowe jako sądy właściwe do rozpoznawania spraw należących do trybu nieprocesowego. Znaczy to tyle, że inna właściwość sądu I instancji (czyli właściwość sądu okręgowego) musi wynikać wprost z konkretnego przepisu ustawowego.</a:t>
            </a:r>
          </a:p>
          <a:p>
            <a:pPr marL="0" indent="0" algn="just">
              <a:buNone/>
            </a:pPr>
            <a:endParaRPr lang="pl-PL" dirty="0"/>
          </a:p>
          <a:p>
            <a:pPr marL="0" indent="0" algn="just">
              <a:buNone/>
            </a:pPr>
            <a:r>
              <a:rPr lang="pl-PL" dirty="0"/>
              <a:t>Art. 507 KPC</a:t>
            </a:r>
          </a:p>
          <a:p>
            <a:pPr marL="0" indent="0" algn="just">
              <a:buNone/>
            </a:pPr>
            <a:r>
              <a:rPr lang="pl-PL" dirty="0"/>
              <a:t>Sprawy należące do postępowania nieprocesowego rozpoznają sądy rejonowe, z wyjątkiem spraw, dla których zastrzeżona jest właściwość sądów okręgowych.</a:t>
            </a:r>
          </a:p>
          <a:p>
            <a:pPr marL="0" indent="0" algn="just">
              <a:buNone/>
            </a:pPr>
            <a:endParaRPr lang="pl-PL" dirty="0"/>
          </a:p>
          <a:p>
            <a:pPr marL="0" indent="0" algn="just">
              <a:buNone/>
            </a:pPr>
            <a:endParaRPr lang="pl-PL" dirty="0"/>
          </a:p>
          <a:p>
            <a:pPr marL="0" indent="0" algn="just">
              <a:buNone/>
            </a:pPr>
            <a:r>
              <a:rPr lang="pl-PL" dirty="0"/>
              <a:t>Właściwość sądów okręgowych w nieprocesie:</a:t>
            </a:r>
          </a:p>
          <a:p>
            <a:pPr>
              <a:buFont typeface="Wingdings" panose="05000000000000000000" pitchFamily="2" charset="2"/>
              <a:buChar char="v"/>
            </a:pPr>
            <a:endParaRPr lang="pl-PL" dirty="0"/>
          </a:p>
          <a:p>
            <a:pPr lvl="1">
              <a:buFont typeface="Wingdings" panose="05000000000000000000" pitchFamily="2" charset="2"/>
              <a:buChar char="v"/>
            </a:pPr>
            <a:r>
              <a:rPr lang="pl-PL" sz="2600" dirty="0"/>
              <a:t>Sprawy o ubezwłasnowolnienie,</a:t>
            </a:r>
          </a:p>
          <a:p>
            <a:pPr lvl="1">
              <a:buFont typeface="Wingdings" panose="05000000000000000000" pitchFamily="2" charset="2"/>
              <a:buChar char="v"/>
            </a:pPr>
            <a:r>
              <a:rPr lang="pl-PL" sz="2600" dirty="0"/>
              <a:t>Sprawy o separację na zgodny wniosek małżonków</a:t>
            </a:r>
          </a:p>
          <a:p>
            <a:pPr lvl="1">
              <a:buFont typeface="Wingdings" panose="05000000000000000000" pitchFamily="2" charset="2"/>
              <a:buChar char="v"/>
            </a:pPr>
            <a:r>
              <a:rPr lang="pl-PL" sz="2600" dirty="0"/>
              <a:t>Sprawy o zniesienie separacji</a:t>
            </a:r>
          </a:p>
          <a:p>
            <a:pPr lvl="1">
              <a:buFont typeface="Wingdings" panose="05000000000000000000" pitchFamily="2" charset="2"/>
              <a:buChar char="v"/>
            </a:pPr>
            <a:r>
              <a:rPr lang="pl-PL" sz="2600" dirty="0"/>
              <a:t>sprawy o odebranie osoby podlegającej władzy rodzicielskiej lub pozostającej pod opieką prowadzone na podstawie konwencji haskiej z 1980 r.</a:t>
            </a:r>
          </a:p>
          <a:p>
            <a:pPr lvl="1">
              <a:buFont typeface="Wingdings" panose="05000000000000000000" pitchFamily="2" charset="2"/>
              <a:buChar char="v"/>
            </a:pPr>
            <a:r>
              <a:rPr lang="pl-PL" sz="2600" dirty="0"/>
              <a:t> rozstrzygnięcie sporu między:</a:t>
            </a:r>
          </a:p>
          <a:p>
            <a:pPr lvl="2">
              <a:buFont typeface="Courier New" panose="02070309020205020404" pitchFamily="49" charset="0"/>
              <a:buChar char="o"/>
            </a:pPr>
            <a:r>
              <a:rPr lang="pl-PL" sz="2600" dirty="0"/>
              <a:t>radą pracowniczą przedsiębiorstwa a dyrektorem przedsiębiorstwa;</a:t>
            </a:r>
          </a:p>
          <a:p>
            <a:pPr lvl="2">
              <a:buFont typeface="Courier New" panose="02070309020205020404" pitchFamily="49" charset="0"/>
              <a:buChar char="o"/>
            </a:pPr>
            <a:r>
              <a:rPr lang="pl-PL" sz="2600" dirty="0"/>
              <a:t>organami przedsiębiorstwa a organem założycielskim przedsiębiorstwa;</a:t>
            </a:r>
          </a:p>
          <a:p>
            <a:pPr lvl="2">
              <a:buFont typeface="Courier New" panose="02070309020205020404" pitchFamily="49" charset="0"/>
              <a:buChar char="o"/>
            </a:pPr>
            <a:r>
              <a:rPr lang="pl-PL" sz="2600" dirty="0"/>
              <a:t>organami przedsiębiorstwa a organem sprawującym nadzór nad przedsiębiorstwem.</a:t>
            </a:r>
          </a:p>
          <a:p>
            <a:pPr lvl="1">
              <a:buFont typeface="Wingdings" panose="05000000000000000000" pitchFamily="2" charset="2"/>
              <a:buChar char="v"/>
            </a:pPr>
            <a:r>
              <a:rPr lang="pl-PL" sz="2600" dirty="0"/>
              <a:t>Rejestracja dzienników i czasopism,</a:t>
            </a:r>
          </a:p>
          <a:p>
            <a:pPr lvl="1">
              <a:buFont typeface="Wingdings" panose="05000000000000000000" pitchFamily="2" charset="2"/>
              <a:buChar char="v"/>
            </a:pPr>
            <a:r>
              <a:rPr lang="pl-PL" sz="2600" dirty="0"/>
              <a:t>Protesty wyborcze (dotyczące wyborów do organów JST)</a:t>
            </a:r>
          </a:p>
          <a:p>
            <a:pPr lvl="1">
              <a:buFont typeface="Wingdings" panose="05000000000000000000" pitchFamily="2" charset="2"/>
              <a:buChar char="v"/>
            </a:pPr>
            <a:r>
              <a:rPr lang="pl-PL" sz="2600" dirty="0"/>
              <a:t>o zakaz rozpowszechniania nieprawdziwych informacji, orzeczenie przepadku materiałów wyborczych zawierających takie informacje, a ponadto o nakazanie ich sprostowania</a:t>
            </a:r>
            <a:r>
              <a:rPr lang="pl-PL" dirty="0"/>
              <a:t>, publikacji odpowiedzi i przeprosin oraz o wpłacenie stosownej kwoty na rzecz organizacji pożytku publicznego</a:t>
            </a:r>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BA391DD9-CD72-43CD-8DEB-C07303354CC9}"/>
              </a:ext>
            </a:extLst>
          </p:cNvPr>
          <p:cNvSpPr/>
          <p:nvPr/>
        </p:nvSpPr>
        <p:spPr>
          <a:xfrm>
            <a:off x="244548" y="1562987"/>
            <a:ext cx="11702904" cy="113768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a16="http://schemas.microsoft.com/office/drawing/2014/main" id="{5A3F7F35-5747-458F-B74C-A884A47732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55125" y="1155720"/>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7ACE44A8-8643-4A8B-A342-194FE613BA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913745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ŚWIADECTWA LEKARSKIE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12651" y="723014"/>
            <a:ext cx="11706448" cy="5826642"/>
          </a:xfrm>
        </p:spPr>
        <p:txBody>
          <a:bodyPr>
            <a:normAutofit fontScale="47500" lnSpcReduction="20000"/>
          </a:bodyPr>
          <a:lstStyle/>
          <a:p>
            <a:pPr marL="0" indent="0" algn="just">
              <a:buNone/>
            </a:pPr>
            <a:r>
              <a:rPr lang="pl-PL" sz="2900" dirty="0"/>
              <a:t>Art.  552.  [Świadectwo lekarskie; zaświadczenia]</a:t>
            </a:r>
          </a:p>
          <a:p>
            <a:pPr marL="0" indent="0" algn="just">
              <a:buNone/>
            </a:pPr>
            <a:r>
              <a:rPr lang="pl-PL" sz="2900" dirty="0"/>
              <a:t>§  1.  Jeżeli według wniosku ubezwłasnowolnienie ma być orzeczone z powodu choroby psychicznej lub niedorozwoju umysłowego, sąd przed zarządzeniem doręczenia wniosku zażąda, w wyznaczonym terminie, przedstawienia świadectwa lekarskiego wydanego przez lekarza psychiatrę o stanie psychicznym osoby, której dotyczy wniosek o ubezwłasnowolnienie, lub opinii psychologa o stopniu niepełnosprawności umysłowej tej osoby. Jeżeli ubezwłasnowolnienie ma nastąpić z powodu pijaństwa, sąd żąda także przedstawienia zaświadczenia poradni przeciwalkoholowej, a jeżeli ubezwłasnowolnienie ma nastąpić z powodu narkomanii - zaświadczenia z poradni leczenia uzależnień.</a:t>
            </a:r>
          </a:p>
          <a:p>
            <a:pPr marL="0" indent="0" algn="just">
              <a:buNone/>
            </a:pPr>
            <a:r>
              <a:rPr lang="pl-PL" sz="2900" dirty="0"/>
              <a:t>§  2.  Sąd odrzuca wniosek o ubezwłasnowolnienie, jeżeli treść wniosku lub dołączone do wniosku dokumenty nie uprawdopodobniają istnienia choroby psychicznej, niedorozwoju umysłowego lub występowania innego rodzaju zaburzeń psychicznych osoby, której dotyczy wniosek o ubezwłasnowolnienie albo w razie niezłożenia żądanego świadectwa, opinii lub zaświadczenia, chyba że złożenie takich dokumentów nie jest możliwe.</a:t>
            </a:r>
          </a:p>
          <a:p>
            <a:pPr marL="0" indent="0" algn="just">
              <a:buNone/>
            </a:pPr>
            <a:endParaRPr lang="pl-PL" sz="2900" dirty="0"/>
          </a:p>
          <a:p>
            <a:pPr algn="just">
              <a:buFont typeface="Wingdings" panose="05000000000000000000" pitchFamily="2" charset="2"/>
              <a:buChar char="§"/>
            </a:pPr>
            <a:r>
              <a:rPr lang="pl-PL" sz="2900" dirty="0"/>
              <a:t>Sąd ma obowiązek zażądać od wnioskodawcy przedstawienia odpowiedniego świadectwa lekarskiego. Obowiązek ten aktualizuje się na początkowym etapie, jeszcze przed doręczeniem wniosku osobie, której ten wniosek dotyczy</a:t>
            </a:r>
          </a:p>
          <a:p>
            <a:pPr algn="just">
              <a:buFont typeface="Wingdings" panose="05000000000000000000" pitchFamily="2" charset="2"/>
              <a:buChar char="§"/>
            </a:pPr>
            <a:r>
              <a:rPr lang="pl-PL" sz="2900" dirty="0"/>
              <a:t>Omawiane świadectwo lekarskie uzależnione jest od podstawy ubezwłasnowolnienia:</a:t>
            </a:r>
          </a:p>
          <a:p>
            <a:pPr lvl="1" algn="just">
              <a:buFont typeface="Wingdings" panose="05000000000000000000" pitchFamily="2" charset="2"/>
              <a:buChar char="v"/>
            </a:pPr>
            <a:r>
              <a:rPr lang="pl-PL" sz="2900" dirty="0"/>
              <a:t>Choroba psychiczna lub niedorozwój umysłowy- świadectwo lekarskie wystawione przez lekarza psychiatrę</a:t>
            </a:r>
          </a:p>
          <a:p>
            <a:pPr lvl="1" algn="just">
              <a:buFont typeface="Wingdings" panose="05000000000000000000" pitchFamily="2" charset="2"/>
              <a:buChar char="v"/>
            </a:pPr>
            <a:r>
              <a:rPr lang="pl-PL" sz="2900" dirty="0"/>
              <a:t>Niepełnosprawność umysłowa- świadectwo lekarskie wystawione przez lekarza psychologa</a:t>
            </a:r>
          </a:p>
          <a:p>
            <a:pPr lvl="1" algn="just">
              <a:buFont typeface="Wingdings" panose="05000000000000000000" pitchFamily="2" charset="2"/>
              <a:buChar char="v"/>
            </a:pPr>
            <a:r>
              <a:rPr lang="pl-PL" sz="2900" dirty="0"/>
              <a:t>Pijaństwo- zaświadczenie poradni przeciwalkoholowej (za J. Gudowskim*: chodzi o zaświadczenie lekarza zajmującego się – w ramach powołanych do tego instytucji – leczeniem odwykowym osób uzależnionych od alkoholu)</a:t>
            </a:r>
          </a:p>
          <a:p>
            <a:pPr lvl="1" algn="just">
              <a:buFont typeface="Wingdings" panose="05000000000000000000" pitchFamily="2" charset="2"/>
              <a:buChar char="v"/>
            </a:pPr>
            <a:r>
              <a:rPr lang="pl-PL" sz="2900" dirty="0"/>
              <a:t>Narkomania- zaświadczenie z poradni leczenia uzależnień (za J. Gudowskim*: zaświadczenie lekarza zajmującego się – w ramach powołanych do tego instytucji – leczeniem odwykowym osób uzależnionych od narkotyków. Za właściwy do wystawienia takiego zaświadczenia należy uznać podmiot leczniczy lub lekarza wykonującego indywidualną specjalistyczną praktykę lekarską)</a:t>
            </a:r>
          </a:p>
          <a:p>
            <a:pPr marL="0" indent="0" algn="just">
              <a:buNone/>
            </a:pPr>
            <a:endParaRPr lang="pl-PL" sz="2900" dirty="0"/>
          </a:p>
          <a:p>
            <a:pPr algn="just">
              <a:buFont typeface="Wingdings" panose="05000000000000000000" pitchFamily="2" charset="2"/>
              <a:buChar char="§"/>
            </a:pPr>
            <a:r>
              <a:rPr lang="pl-PL" sz="2900" dirty="0"/>
              <a:t>Wszystkie wymienione powyżej świadectwa/ zaświadczenia powinny zostać sporządzone po uprzednim osobistym zbadaniu osoby, której dotyczyć ma dokument. Muszą być to także świadectwa/ zaświadczenia aktualne. Przedłożenie świadectw wystawionych przez inne osoby, aniżeli wskazane w art. 552 KPC powinno zostać zaszeregowane jako niezłożenie wymaganego świadectwa- wówczas też sąd powinien taki wniosek odrzucić</a:t>
            </a:r>
          </a:p>
          <a:p>
            <a:pPr marL="0" indent="0" algn="just">
              <a:buNone/>
            </a:pPr>
            <a:endParaRPr lang="pl-PL" sz="2900" dirty="0"/>
          </a:p>
          <a:p>
            <a:pPr algn="just">
              <a:buFont typeface="Wingdings" panose="05000000000000000000" pitchFamily="2" charset="2"/>
              <a:buChar char="§"/>
            </a:pPr>
            <a:r>
              <a:rPr lang="pl-PL" sz="2900" dirty="0"/>
              <a:t>Wymienione wyżej świadectwa czy zaświadczenia nie mogą zastąpić badania, o którym mowa w art. 553 KPC</a:t>
            </a:r>
          </a:p>
          <a:p>
            <a:pPr marL="0" indent="0" algn="just">
              <a:buNone/>
            </a:pPr>
            <a:r>
              <a:rPr lang="pl-PL" dirty="0"/>
              <a:t>*[w:] Ereciński Tadeusz (red.), Kodeks postępowania cywilnego. Komentarz. Tom IV. Postępowanie rozpoznawcze. Postępowanie zabezpieczające. Dostęp SIP LEX.</a:t>
            </a:r>
          </a:p>
        </p:txBody>
      </p:sp>
      <p:sp>
        <p:nvSpPr>
          <p:cNvPr id="4" name="Rectangle 3">
            <a:extLst>
              <a:ext uri="{FF2B5EF4-FFF2-40B4-BE49-F238E27FC236}">
                <a16:creationId xmlns:a16="http://schemas.microsoft.com/office/drawing/2014/main" id="{170301D5-858C-40A5-A57D-9BC929D29183}"/>
              </a:ext>
            </a:extLst>
          </p:cNvPr>
          <p:cNvSpPr/>
          <p:nvPr/>
        </p:nvSpPr>
        <p:spPr>
          <a:xfrm>
            <a:off x="212650" y="602438"/>
            <a:ext cx="11706447" cy="20769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AACDC6C5-37C9-487C-98E3-47325005CF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11830" y="195171"/>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FB20BB2F-83D3-4029-B2E1-25CC7EE14C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4149948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70E668A-9561-44E9-9C8B-908A1DB35AD7}"/>
              </a:ext>
            </a:extLst>
          </p:cNvPr>
          <p:cNvSpPr/>
          <p:nvPr/>
        </p:nvSpPr>
        <p:spPr>
          <a:xfrm>
            <a:off x="6096000" y="1562986"/>
            <a:ext cx="5762846" cy="16055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endParaRPr lang="pl-PL" sz="2500" dirty="0"/>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80752" y="723014"/>
            <a:ext cx="11678094" cy="6134986"/>
          </a:xfrm>
        </p:spPr>
        <p:txBody>
          <a:bodyPr numCol="2" spcCol="360000">
            <a:normAutofit fontScale="55000" lnSpcReduction="20000"/>
          </a:bodyPr>
          <a:lstStyle/>
          <a:p>
            <a:pPr marL="0" indent="0" algn="just">
              <a:buNone/>
            </a:pPr>
            <a:r>
              <a:rPr lang="pl-PL" dirty="0"/>
              <a:t>Art.  553.  [Badanie przez biegłych; treść opinii biegłego]</a:t>
            </a:r>
          </a:p>
          <a:p>
            <a:pPr marL="0" indent="0" algn="just">
              <a:buNone/>
            </a:pPr>
            <a:r>
              <a:rPr lang="pl-PL" dirty="0"/>
              <a:t>§  1.  Osoba, której dotyczy wniosek o ubezwłasnowolnienie, musi być zbadana przez biegłego lekarza psychiatrę lub neurologa, a także psychologa.</a:t>
            </a:r>
          </a:p>
          <a:p>
            <a:pPr marL="0" indent="0" algn="just">
              <a:buNone/>
            </a:pPr>
            <a:r>
              <a:rPr lang="pl-PL" dirty="0"/>
              <a:t>§  2.  Opinia biegłego oprócz oceny stanu zdrowia psychicznego lub zaburzeń psychicznych albo rozwoju umysłowego osoby, której dotyczy wniosek o ubezwłasnowolnienie, powinna zawierać umotywowaną ocenę zakresu jej zdolności do samodzielnego kierowania swoim postępowaniem i prowadzenia swoich spraw, uwzględniającą postępowanie i zachowanie się tej osoby.</a:t>
            </a:r>
          </a:p>
          <a:p>
            <a:pPr marL="0" indent="0" algn="just">
              <a:buNone/>
            </a:pPr>
            <a:r>
              <a:rPr lang="pl-PL" dirty="0"/>
              <a:t>Art.  554.  [Obserwacja w zakładzie leczniczym]</a:t>
            </a:r>
          </a:p>
          <a:p>
            <a:pPr marL="0" indent="0" algn="just">
              <a:buNone/>
            </a:pPr>
            <a:r>
              <a:rPr lang="pl-PL" dirty="0"/>
              <a:t>§  1.  Sąd może, jeżeli na podstawie opinii dwóch biegłych lekarzy uzna to za niezbędne, zarządzić oddanie osoby, której dotyczy wniosek o ubezwłasnowolnienie, pod obserwację w zakładzie leczniczym na czas nie dłuższy niż sześć tygodni. W wyjątkowych wypadkach sąd może termin ten przedłużyć do trzech miesięcy.</a:t>
            </a:r>
          </a:p>
          <a:p>
            <a:pPr marL="0" indent="0" algn="just">
              <a:buNone/>
            </a:pPr>
            <a:r>
              <a:rPr lang="pl-PL" dirty="0"/>
              <a:t>§  2.  Przed wydaniem postanowienia sąd wysłucha uczestników postępowania.</a:t>
            </a:r>
          </a:p>
          <a:p>
            <a:pPr marL="0" indent="0" algn="just">
              <a:buNone/>
            </a:pPr>
            <a:r>
              <a:rPr lang="pl-PL" dirty="0"/>
              <a:t>§  3.  Na postanowienie zarządzające oddanie do zakładu przysługuje zażalenie.</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Istnieje obligatoryjny wymóg przeprowadzenia badania osoby, której dotyczy wniosek przez zespół biegłych. W zależności od stanu zdrowia osoby będzie to zespół lekarza psychiatry i psychologa lub lekarza neurologa i psychologa.</a:t>
            </a:r>
          </a:p>
          <a:p>
            <a:pPr marL="0" indent="0" algn="just">
              <a:buNone/>
            </a:pPr>
            <a:endParaRPr lang="pl-PL" dirty="0"/>
          </a:p>
          <a:p>
            <a:pPr marL="0" indent="0" algn="just">
              <a:buNone/>
            </a:pPr>
            <a:r>
              <a:rPr lang="pl-PL" dirty="0"/>
              <a:t>W świetle art. 553 k.p.c. stanowiącego, że osoba, która ma być ubezwłasnowolniona, musi być zbadana przez jednego lub więcej biegłych psychiatrów obowiązek zbadania przez psychiatrów istnieje tylko wówczas, gdy zachodzą uzasadnione wątpliwości co do stanu psychicznego uczestnika postępowania.</a:t>
            </a:r>
          </a:p>
          <a:p>
            <a:pPr>
              <a:buFontTx/>
              <a:buChar char="-"/>
            </a:pPr>
            <a:r>
              <a:rPr lang="pl-PL" dirty="0"/>
              <a:t>Postanowienie SN z dnia 23 października 1973 r., sygn. II CR 548/73, LEX</a:t>
            </a:r>
          </a:p>
          <a:p>
            <a:pPr>
              <a:buFontTx/>
              <a:buChar char="-"/>
            </a:pPr>
            <a:endParaRPr lang="pl-PL" dirty="0"/>
          </a:p>
          <a:p>
            <a:pPr algn="just">
              <a:buFont typeface="Wingdings" panose="05000000000000000000" pitchFamily="2" charset="2"/>
              <a:buChar char="§"/>
            </a:pPr>
            <a:r>
              <a:rPr lang="pl-PL" dirty="0"/>
              <a:t>Znaczy to tyle, że jeżeli sąd uzna, iż inne okoliczności pozwalają na ocenę, że wniosek o ubezwłasnowolnienie jest bezzasadny nie ma obowiązku przeprowadzać dowodu z opinii biegłego.</a:t>
            </a:r>
          </a:p>
          <a:p>
            <a:pPr marL="0" indent="0" algn="just">
              <a:buNone/>
            </a:pPr>
            <a:endParaRPr lang="pl-PL" dirty="0"/>
          </a:p>
          <a:p>
            <a:pPr marL="0" indent="0" algn="just">
              <a:buNone/>
            </a:pPr>
            <a:r>
              <a:rPr lang="pl-PL" dirty="0"/>
              <a:t>Elementy opinii biegłych:</a:t>
            </a:r>
          </a:p>
          <a:p>
            <a:pPr algn="just">
              <a:buFont typeface="Wingdings" panose="05000000000000000000" pitchFamily="2" charset="2"/>
              <a:buChar char="v"/>
            </a:pPr>
            <a:r>
              <a:rPr lang="pl-PL" dirty="0"/>
              <a:t>Ocena stanu zdrowia psychicznego lub zaburzeń psychicznych albo rozwoju umysłowego osoby badanej,</a:t>
            </a:r>
          </a:p>
          <a:p>
            <a:pPr algn="just">
              <a:buFont typeface="Wingdings" panose="05000000000000000000" pitchFamily="2" charset="2"/>
              <a:buChar char="v"/>
            </a:pPr>
            <a:r>
              <a:rPr lang="pl-PL" dirty="0"/>
              <a:t>Umotywowana ocena zakresu zdolności osoby badanej do samodzielnego kierowania swoim postępowaniem i prowadzenia swoich spraw</a:t>
            </a:r>
          </a:p>
          <a:p>
            <a:pPr algn="just">
              <a:buFontTx/>
              <a:buChar char="-"/>
            </a:pPr>
            <a:endParaRPr lang="pl-PL" dirty="0"/>
          </a:p>
          <a:p>
            <a:pPr algn="just">
              <a:buFont typeface="Wingdings" panose="05000000000000000000" pitchFamily="2" charset="2"/>
              <a:buChar char="§"/>
            </a:pPr>
            <a:r>
              <a:rPr lang="pl-PL" dirty="0"/>
              <a:t>Obserwacja w zakładzie leczniczym na czas do 6 tygodni (max. Do 3 miesięcy) jest możliwa, o ile sąd uzna tego typu rozwiązanie za niezbędne i konieczność takiej obserwacji wynikać będzie z opinii co najmniej dwóch biegłych</a:t>
            </a:r>
          </a:p>
        </p:txBody>
      </p:sp>
      <p:sp>
        <p:nvSpPr>
          <p:cNvPr id="4" name="Rectangle 3">
            <a:extLst>
              <a:ext uri="{FF2B5EF4-FFF2-40B4-BE49-F238E27FC236}">
                <a16:creationId xmlns:a16="http://schemas.microsoft.com/office/drawing/2014/main" id="{45C587A5-7669-45C3-BC19-C56B9204EC07}"/>
              </a:ext>
            </a:extLst>
          </p:cNvPr>
          <p:cNvSpPr/>
          <p:nvPr/>
        </p:nvSpPr>
        <p:spPr>
          <a:xfrm>
            <a:off x="180752" y="723015"/>
            <a:ext cx="5762846" cy="406163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202E5C3A-8FE7-45A5-8C9A-7B73992C09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331" y="315748"/>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AC7A7FB3-D430-4641-978A-69F9592CA7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415022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CEL POSTĘPOWANIA DOWODOWEGO</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23284" y="723014"/>
            <a:ext cx="11748976" cy="6134986"/>
          </a:xfrm>
        </p:spPr>
        <p:txBody>
          <a:bodyPr>
            <a:normAutofit/>
          </a:bodyPr>
          <a:lstStyle/>
          <a:p>
            <a:pPr marL="0" indent="0" algn="just">
              <a:buNone/>
            </a:pPr>
            <a:r>
              <a:rPr lang="pl-PL" sz="1800" dirty="0"/>
              <a:t>Art.  554</a:t>
            </a:r>
            <a:r>
              <a:rPr lang="pl-PL" sz="1800" baseline="30000" dirty="0"/>
              <a:t>1</a:t>
            </a:r>
            <a:r>
              <a:rPr lang="pl-PL" sz="1800" dirty="0"/>
              <a:t>.  [Cel postępowania dowodowego] §  1.  Postępowanie dowodowe powinno ustalić przede wszystkim stan zdrowia, sytuację osobistą, zawodową i majątkową osoby, której dotyczy wniosek o ubezwłasnowolnienie, rodzaj spraw wymagających prowadzenia przez tę osobę oraz sposób zaspokajania jej potrzeb życiowych.</a:t>
            </a:r>
          </a:p>
          <a:p>
            <a:pPr marL="0" indent="0" algn="just">
              <a:buNone/>
            </a:pPr>
            <a:r>
              <a:rPr lang="pl-PL" sz="1800" dirty="0"/>
              <a:t>§  2.  Sąd może zobowiązać osoby pozostające we wspólnocie domowej z osobą, której dotyczy wniosek o ubezwłasnowolnienie, do złożenia wykazu majątku należącego do tej osoby oraz do złożenia przyrzeczenia. Przepisy art. 913, 915-917 stosuje się odpowiednio.</a:t>
            </a:r>
          </a:p>
          <a:p>
            <a:pPr marL="0" indent="0" algn="just">
              <a:buNone/>
            </a:pPr>
            <a:endParaRPr lang="pl-PL" sz="1800" dirty="0"/>
          </a:p>
          <a:p>
            <a:pPr algn="just">
              <a:buFont typeface="Wingdings" panose="05000000000000000000" pitchFamily="2" charset="2"/>
              <a:buChar char="§"/>
            </a:pPr>
            <a:r>
              <a:rPr lang="pl-PL" sz="1800" dirty="0"/>
              <a:t>Powyższa regulacja wskazuje, że sąd w przypadku tego typu spraw nie powinien jedynie badać przesłanki stanu zdrowia takiej osoby, a pod osąd poddać także inne sfery życia, takie jak: sfera rodzinno- osobista, sfera zawodowa itd.)</a:t>
            </a:r>
          </a:p>
          <a:p>
            <a:pPr marL="0" indent="0" algn="just">
              <a:buNone/>
            </a:pPr>
            <a:endParaRPr lang="pl-PL" sz="1800" dirty="0"/>
          </a:p>
          <a:p>
            <a:pPr algn="just">
              <a:buFont typeface="Wingdings" panose="05000000000000000000" pitchFamily="2" charset="2"/>
              <a:buChar char="§"/>
            </a:pPr>
            <a:r>
              <a:rPr lang="pl-PL" sz="1800" dirty="0"/>
              <a:t>Okoliczności istotne:</a:t>
            </a:r>
          </a:p>
          <a:p>
            <a:pPr lvl="1" algn="just">
              <a:buFont typeface="Wingdings" panose="05000000000000000000" pitchFamily="2" charset="2"/>
              <a:buChar char="v"/>
            </a:pPr>
            <a:r>
              <a:rPr lang="pl-PL" sz="1800" dirty="0"/>
              <a:t>Stan zdrowia osoby, której dotyczy wniosek,</a:t>
            </a:r>
          </a:p>
          <a:p>
            <a:pPr lvl="1" algn="just">
              <a:buFont typeface="Wingdings" panose="05000000000000000000" pitchFamily="2" charset="2"/>
              <a:buChar char="v"/>
            </a:pPr>
            <a:r>
              <a:rPr lang="pl-PL" sz="1800" dirty="0"/>
              <a:t>Sytuacja osobista osoby, której dotyczy wniosek,</a:t>
            </a:r>
          </a:p>
          <a:p>
            <a:pPr lvl="1" algn="just">
              <a:buFont typeface="Wingdings" panose="05000000000000000000" pitchFamily="2" charset="2"/>
              <a:buChar char="v"/>
            </a:pPr>
            <a:r>
              <a:rPr lang="pl-PL" sz="1800" dirty="0"/>
              <a:t>Sytuacja zawodowa osoby, której dotyczy wniosek,</a:t>
            </a:r>
          </a:p>
          <a:p>
            <a:pPr lvl="1" algn="just">
              <a:buFont typeface="Wingdings" panose="05000000000000000000" pitchFamily="2" charset="2"/>
              <a:buChar char="v"/>
            </a:pPr>
            <a:r>
              <a:rPr lang="pl-PL" sz="1800" dirty="0"/>
              <a:t>Sytuacja majątkowa osoby, której dotyczy wniosek (możliwość posłużenia się wykazem majątku osoby, której dotyczy wniosek, gdzi wykaz ten został sporządzony przez pozostałych domowników zamieszkujących wspólnie z osobą, której dotyczy wniosek)</a:t>
            </a:r>
          </a:p>
          <a:p>
            <a:pPr marL="0" indent="0" algn="just">
              <a:buNone/>
            </a:pPr>
            <a:endParaRPr lang="pl-PL" dirty="0"/>
          </a:p>
        </p:txBody>
      </p:sp>
      <p:sp>
        <p:nvSpPr>
          <p:cNvPr id="4" name="Rectangle 3">
            <a:extLst>
              <a:ext uri="{FF2B5EF4-FFF2-40B4-BE49-F238E27FC236}">
                <a16:creationId xmlns:a16="http://schemas.microsoft.com/office/drawing/2014/main" id="{FEDBD781-E88D-402F-BE1B-570AC2ABA067}"/>
              </a:ext>
            </a:extLst>
          </p:cNvPr>
          <p:cNvSpPr/>
          <p:nvPr/>
        </p:nvSpPr>
        <p:spPr>
          <a:xfrm>
            <a:off x="219740" y="602438"/>
            <a:ext cx="11748976" cy="1885581"/>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43D2B4CB-2D4C-429B-B0A3-A24CFD07EF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61449" y="195171"/>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406A30AE-A9CB-4295-A33D-C4E44A9493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13600783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F79F3A-036F-426D-8663-3D2AA0022E7E}"/>
              </a:ext>
            </a:extLst>
          </p:cNvPr>
          <p:cNvSpPr/>
          <p:nvPr/>
        </p:nvSpPr>
        <p:spPr>
          <a:xfrm>
            <a:off x="180753" y="1679945"/>
            <a:ext cx="5816010" cy="315787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ORZECZENIA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80753" y="602438"/>
            <a:ext cx="11812774" cy="6255562"/>
          </a:xfrm>
        </p:spPr>
        <p:txBody>
          <a:bodyPr numCol="2" spcCol="360000">
            <a:normAutofit fontScale="62500" lnSpcReduction="20000"/>
          </a:bodyPr>
          <a:lstStyle/>
          <a:p>
            <a:pPr marL="0" indent="0" algn="just">
              <a:buNone/>
            </a:pPr>
            <a:r>
              <a:rPr lang="pl-PL" dirty="0"/>
              <a:t>Art.  557.  [Treść postanowienia o ubezwłasnowolnieniu] </a:t>
            </a:r>
            <a:br>
              <a:rPr lang="pl-PL" dirty="0"/>
            </a:br>
            <a:r>
              <a:rPr lang="pl-PL" dirty="0"/>
              <a:t>W postanowieniu o ubezwłasnowolnieniu sąd orzeka, czy ubezwłasnowolnienie jest całkowite, czy też częściowe </a:t>
            </a:r>
            <a:br>
              <a:rPr lang="pl-PL" dirty="0"/>
            </a:br>
            <a:r>
              <a:rPr lang="pl-PL" dirty="0"/>
              <a:t>i z jakiego powodu zostaje orzeczone.</a:t>
            </a:r>
          </a:p>
          <a:p>
            <a:pPr marL="0" indent="0" algn="just">
              <a:buNone/>
            </a:pPr>
            <a:endParaRPr lang="pl-PL" dirty="0"/>
          </a:p>
          <a:p>
            <a:pPr marL="0" indent="0" algn="just">
              <a:buNone/>
            </a:pPr>
            <a:r>
              <a:rPr lang="pl-PL" dirty="0"/>
              <a:t>(...) między ubezwłasnowolnieniem całkowitym a częściowym, a zwłaszcza między żądaniem orzeczenia ubezwłasnowolnienia całkowitego a żądaniem orzeczenia ubezwłasnowolnienia częściowego - także jako żądaniami (roszczeniami) procesowym - nie zachodzi stosunek, który pozwala na sformułowanie wynikającego ze skargi kasacyjnej twierdzenia, iż orzeczenie ubezwłasnowolnienia całkowitego jest „czymś więcej” niż ubezwłasnowolnienia częściowego, a zatem że jeżeli wniosek dotyczy ubezwłasnowolnienia całkowitego, to sąd - mimo braku stosownego wniosku - może orzec ubezwłasnowolnienie częściowe, a w pozostałym zakresie wniosek oddalić.</a:t>
            </a:r>
          </a:p>
          <a:p>
            <a:pPr algn="just">
              <a:buFontTx/>
              <a:buChar char="-"/>
            </a:pPr>
            <a:r>
              <a:rPr lang="pl-PL" dirty="0"/>
              <a:t>Postanowienie SN z dnia 26 stycznia 2012 r., sygn. III CSK 169/11, Legalis</a:t>
            </a:r>
          </a:p>
          <a:p>
            <a:pPr algn="just">
              <a:buFontTx/>
              <a:buChar char="-"/>
            </a:pPr>
            <a:endParaRPr lang="pl-PL" dirty="0"/>
          </a:p>
          <a:p>
            <a:pPr algn="just">
              <a:buFont typeface="Wingdings" panose="05000000000000000000" pitchFamily="2" charset="2"/>
              <a:buChar char="§"/>
            </a:pPr>
            <a:r>
              <a:rPr lang="pl-PL" dirty="0"/>
              <a:t>Powinno się wobec tego przyjąć, że sąd będzie związany żądaniem wniosku i podstawą żądania (odmiennie: Meritum, s. 876)</a:t>
            </a:r>
          </a:p>
          <a:p>
            <a:pPr algn="just">
              <a:buFont typeface="Wingdings" panose="05000000000000000000" pitchFamily="2" charset="2"/>
              <a:buChar char="§"/>
            </a:pPr>
            <a:r>
              <a:rPr lang="pl-PL" dirty="0"/>
              <a:t>Postanowienie o ubezwłasnowolnieniu musi zawierać następujące elementy:</a:t>
            </a:r>
          </a:p>
          <a:p>
            <a:pPr lvl="1" algn="just">
              <a:buFont typeface="Wingdings" panose="05000000000000000000" pitchFamily="2" charset="2"/>
              <a:buChar char="v"/>
            </a:pPr>
            <a:r>
              <a:rPr lang="pl-PL" dirty="0"/>
              <a:t>Rodzaj ubezwłasnowolnienia- całkowite, częściowe</a:t>
            </a:r>
          </a:p>
          <a:p>
            <a:pPr lvl="1" algn="just">
              <a:buFont typeface="Wingdings" panose="05000000000000000000" pitchFamily="2" charset="2"/>
              <a:buChar char="v"/>
            </a:pPr>
            <a:r>
              <a:rPr lang="pl-PL" dirty="0"/>
              <a:t>Powód ubezwłasnowolnienia</a:t>
            </a:r>
          </a:p>
          <a:p>
            <a:pPr algn="just">
              <a:buFont typeface="Wingdings" panose="05000000000000000000" pitchFamily="2" charset="2"/>
              <a:buChar char="§"/>
            </a:pPr>
            <a:r>
              <a:rPr lang="pl-PL" dirty="0"/>
              <a:t>Prawomocny odpis postanowienia o ubezwłasnowolnieniu przesyłany jest z urzędu sądowi opiekuńczemu</a:t>
            </a:r>
          </a:p>
          <a:p>
            <a:pPr marL="0" indent="0" algn="just">
              <a:buNone/>
            </a:pPr>
            <a:endParaRPr lang="pl-PL" dirty="0"/>
          </a:p>
          <a:p>
            <a:pPr marL="0" indent="0" algn="just">
              <a:buNone/>
            </a:pPr>
            <a:r>
              <a:rPr lang="pl-PL" dirty="0"/>
              <a:t>Art.  559.  [Uchylenie i zmiana ubezwłasnowolnienia]</a:t>
            </a:r>
          </a:p>
          <a:p>
            <a:pPr marL="0" indent="0" algn="just">
              <a:buNone/>
            </a:pPr>
            <a:r>
              <a:rPr lang="pl-PL" dirty="0"/>
              <a:t>§  1.  Sąd uchyli ubezwłasnowolnienie, gdy ustaną przyczyny, dla których je orzeczono; uchylenie może nastąpić także </a:t>
            </a:r>
            <a:br>
              <a:rPr lang="pl-PL" dirty="0"/>
            </a:br>
            <a:r>
              <a:rPr lang="pl-PL" dirty="0"/>
              <a:t>z urzędu.</a:t>
            </a:r>
          </a:p>
          <a:p>
            <a:pPr marL="0" indent="0" algn="just">
              <a:buNone/>
            </a:pPr>
            <a:r>
              <a:rPr lang="pl-PL" dirty="0"/>
              <a:t>§ 2. Sąd może w razie poprawy stanu psychicznego ubezwłasnowolnionego zmienić ubezwłasnowolnienie całkowite na częściowe, a w razie pogorszenia się tego stanu - zmienić ubezwłasnowolnienie częściowe na całkowite.</a:t>
            </a:r>
          </a:p>
          <a:p>
            <a:pPr marL="0" indent="0" algn="just">
              <a:buNone/>
            </a:pPr>
            <a:r>
              <a:rPr lang="pl-PL" dirty="0"/>
              <a:t>§ 3. Z wnioskiem o uchylenie albo zmianę ubezwłasnowolnienia może wystąpić także ubezwłasnowolniony.</a:t>
            </a:r>
          </a:p>
          <a:p>
            <a:pPr marL="0" indent="0" algn="just">
              <a:buNone/>
            </a:pPr>
            <a:endParaRPr lang="pl-PL" dirty="0"/>
          </a:p>
          <a:p>
            <a:pPr algn="just">
              <a:buFont typeface="Wingdings" panose="05000000000000000000" pitchFamily="2" charset="2"/>
              <a:buChar char="§"/>
            </a:pPr>
            <a:r>
              <a:rPr lang="pl-PL" dirty="0"/>
              <a:t>Uchylenie postanowienia o ubezwłasnowolnieniu: na wniosek lub z urzędu wtedy, gdy ustaną przyczyny, na podstawie których orzeczono ubezwłasnowolnienie</a:t>
            </a:r>
          </a:p>
          <a:p>
            <a:pPr algn="just">
              <a:buFont typeface="Wingdings" panose="05000000000000000000" pitchFamily="2" charset="2"/>
              <a:buChar char="§"/>
            </a:pPr>
            <a:r>
              <a:rPr lang="pl-PL" dirty="0"/>
              <a:t>Zmiana ubezwłasnowolnienia:</a:t>
            </a:r>
          </a:p>
          <a:p>
            <a:pPr lvl="1" algn="just">
              <a:buFont typeface="Wingdings" panose="05000000000000000000" pitchFamily="2" charset="2"/>
              <a:buChar char="v"/>
            </a:pPr>
            <a:r>
              <a:rPr lang="pl-PL" dirty="0"/>
              <a:t>Z całkowitego na częściowe- przy poprawie stanu psychicznego</a:t>
            </a:r>
          </a:p>
          <a:p>
            <a:pPr lvl="1" algn="just">
              <a:buFont typeface="Wingdings" panose="05000000000000000000" pitchFamily="2" charset="2"/>
              <a:buChar char="v"/>
            </a:pPr>
            <a:r>
              <a:rPr lang="pl-PL" dirty="0"/>
              <a:t>Z częściowego na całkowite- przy pogorszeniu się stanu psychicznego</a:t>
            </a:r>
          </a:p>
        </p:txBody>
      </p:sp>
      <p:sp>
        <p:nvSpPr>
          <p:cNvPr id="4" name="Rectangle 3">
            <a:extLst>
              <a:ext uri="{FF2B5EF4-FFF2-40B4-BE49-F238E27FC236}">
                <a16:creationId xmlns:a16="http://schemas.microsoft.com/office/drawing/2014/main" id="{126401C3-D4A2-4A55-8B5B-1B651257B234}"/>
              </a:ext>
            </a:extLst>
          </p:cNvPr>
          <p:cNvSpPr/>
          <p:nvPr/>
        </p:nvSpPr>
        <p:spPr>
          <a:xfrm>
            <a:off x="180753" y="520995"/>
            <a:ext cx="5816010" cy="99946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27758630-B1E3-443E-A568-4D116D09B4D1}"/>
              </a:ext>
            </a:extLst>
          </p:cNvPr>
          <p:cNvSpPr/>
          <p:nvPr/>
        </p:nvSpPr>
        <p:spPr>
          <a:xfrm>
            <a:off x="6195239" y="1520457"/>
            <a:ext cx="5798288" cy="286015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6">
            <a:extLst>
              <a:ext uri="{FF2B5EF4-FFF2-40B4-BE49-F238E27FC236}">
                <a16:creationId xmlns:a16="http://schemas.microsoft.com/office/drawing/2014/main" id="{FE96763C-5035-401A-817E-9B2596F6A0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3925" y="83639"/>
            <a:ext cx="814534" cy="814534"/>
          </a:xfrm>
          <a:prstGeom prst="rect">
            <a:avLst/>
          </a:prstGeom>
        </p:spPr>
      </p:pic>
      <p:pic>
        <p:nvPicPr>
          <p:cNvPr id="8" name="Picture 7">
            <a:extLst>
              <a:ext uri="{FF2B5EF4-FFF2-40B4-BE49-F238E27FC236}">
                <a16:creationId xmlns:a16="http://schemas.microsoft.com/office/drawing/2014/main" id="{4EDC032F-381E-4FF7-9540-6DE5FD0A77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6260" y="1113190"/>
            <a:ext cx="814534" cy="814534"/>
          </a:xfrm>
          <a:prstGeom prst="rect">
            <a:avLst/>
          </a:prstGeom>
        </p:spPr>
      </p:pic>
      <p:pic>
        <p:nvPicPr>
          <p:cNvPr id="9" name="Picture 8">
            <a:hlinkClick r:id="rId3" action="ppaction://hlinksldjump"/>
            <a:extLst>
              <a:ext uri="{FF2B5EF4-FFF2-40B4-BE49-F238E27FC236}">
                <a16:creationId xmlns:a16="http://schemas.microsoft.com/office/drawing/2014/main" id="{33AA1468-4AF7-4828-8135-EB699EA6F7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412190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ZASKARŻANIE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59488" y="723014"/>
            <a:ext cx="11717079" cy="6134986"/>
          </a:xfrm>
        </p:spPr>
        <p:txBody>
          <a:bodyPr>
            <a:normAutofit/>
          </a:bodyPr>
          <a:lstStyle/>
          <a:p>
            <a:pPr marL="0" indent="0" algn="just">
              <a:buNone/>
            </a:pPr>
            <a:r>
              <a:rPr lang="pl-PL" sz="2000" dirty="0"/>
              <a:t>Art.  560.  [Zaskarżenie postanowień; środki odwoławcze]</a:t>
            </a:r>
          </a:p>
          <a:p>
            <a:pPr marL="0" indent="0" algn="just">
              <a:buNone/>
            </a:pPr>
            <a:r>
              <a:rPr lang="pl-PL" sz="2000" dirty="0"/>
              <a:t>§  1.  Do zaskarżania postanowień uprawniony jest sam ubezwłasnowolniony nawet wówczas, gdy ustanowiony został doradca tymczasowy albo kurator.</a:t>
            </a:r>
          </a:p>
          <a:p>
            <a:pPr marL="0" indent="0" algn="just">
              <a:buNone/>
            </a:pPr>
            <a:r>
              <a:rPr lang="pl-PL" sz="2000" dirty="0"/>
              <a:t>§  2.  Do środków odwoławczych wnoszonych przez osobę, której dotyczy wniosek o ubezwłasnowolnienie, nie stosuje się art. 368. Środka odwoławczego wniesionego przez osobę, której dotyczy wniosek o ubezwłasnowolnienie, nie odrzuca się z powodu nieusunięcia braków formalnych. </a:t>
            </a:r>
          </a:p>
          <a:p>
            <a:pPr marL="0" indent="0" algn="just">
              <a:buNone/>
            </a:pPr>
            <a:r>
              <a:rPr lang="pl-PL" sz="2000" dirty="0"/>
              <a:t>§  3.  Sąd drugiej instancji rozpoznaje sprawę w składzie jednego sędziego.</a:t>
            </a:r>
          </a:p>
          <a:p>
            <a:pPr algn="just">
              <a:buFont typeface="Wingdings" panose="05000000000000000000" pitchFamily="2" charset="2"/>
              <a:buChar char="v"/>
            </a:pPr>
            <a:r>
              <a:rPr lang="pl-PL" sz="2000" dirty="0"/>
              <a:t>Od postanowienia co do istoty sprawy- apelacja</a:t>
            </a:r>
          </a:p>
          <a:p>
            <a:pPr algn="just">
              <a:buFont typeface="Wingdings" panose="05000000000000000000" pitchFamily="2" charset="2"/>
              <a:buChar char="v"/>
            </a:pPr>
            <a:r>
              <a:rPr lang="pl-PL" sz="2000" dirty="0"/>
              <a:t>Od innych postanowień- zażalenie</a:t>
            </a:r>
          </a:p>
          <a:p>
            <a:pPr marL="0" indent="0" algn="just">
              <a:buNone/>
            </a:pPr>
            <a:endParaRPr lang="pl-PL" sz="2000" dirty="0"/>
          </a:p>
          <a:p>
            <a:pPr algn="just">
              <a:buFont typeface="Wingdings" panose="05000000000000000000" pitchFamily="2" charset="2"/>
              <a:buChar char="§"/>
            </a:pPr>
            <a:r>
              <a:rPr lang="pl-PL" sz="2000" dirty="0"/>
              <a:t>Sam ubezwłasnowolniony ma legitymację do wniesienia środków zaskarżenia, nawet wtedy, gdy ustanowiony został kurator lub doradca tymczasowy</a:t>
            </a:r>
          </a:p>
          <a:p>
            <a:pPr algn="just">
              <a:buFont typeface="Wingdings" panose="05000000000000000000" pitchFamily="2" charset="2"/>
              <a:buChar char="§"/>
            </a:pPr>
            <a:r>
              <a:rPr lang="pl-PL" sz="2000" dirty="0"/>
              <a:t>Uwaga: środek odwoławczy nie zostanie odrzucony mimo nieusunięcia braków, jeżeli środek ten został wniesiony przez osobę, której dotyczył wniosek</a:t>
            </a:r>
          </a:p>
        </p:txBody>
      </p:sp>
      <p:sp>
        <p:nvSpPr>
          <p:cNvPr id="4" name="Rectangle 3">
            <a:extLst>
              <a:ext uri="{FF2B5EF4-FFF2-40B4-BE49-F238E27FC236}">
                <a16:creationId xmlns:a16="http://schemas.microsoft.com/office/drawing/2014/main" id="{C10E669B-8C4E-485D-BCE6-CC6056F687C7}"/>
              </a:ext>
            </a:extLst>
          </p:cNvPr>
          <p:cNvSpPr/>
          <p:nvPr/>
        </p:nvSpPr>
        <p:spPr>
          <a:xfrm>
            <a:off x="159487" y="602438"/>
            <a:ext cx="11717079" cy="254145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BABD644E-F0CC-4DB8-AAD0-37325BA7A5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7718" y="184428"/>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87B97A57-E913-4EAA-90F2-364DEE29E3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92247" y="6458247"/>
            <a:ext cx="399753" cy="399753"/>
          </a:xfrm>
          <a:prstGeom prst="rect">
            <a:avLst/>
          </a:prstGeom>
        </p:spPr>
      </p:pic>
    </p:spTree>
    <p:extLst>
      <p:ext uri="{BB962C8B-B14F-4D97-AF65-F5344CB8AC3E}">
        <p14:creationId xmlns:p14="http://schemas.microsoft.com/office/powerpoint/2010/main" val="22119930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0AD9A-8668-4D7A-85FF-1F16025C971D}"/>
              </a:ext>
            </a:extLst>
          </p:cNvPr>
          <p:cNvSpPr>
            <a:spLocks noGrp="1"/>
          </p:cNvSpPr>
          <p:nvPr>
            <p:ph type="title"/>
          </p:nvPr>
        </p:nvSpPr>
        <p:spPr>
          <a:xfrm>
            <a:off x="0" y="191386"/>
            <a:ext cx="11727712" cy="244549"/>
          </a:xfrm>
        </p:spPr>
        <p:txBody>
          <a:bodyPr>
            <a:normAutofit fontScale="90000"/>
          </a:bodyPr>
          <a:lstStyle/>
          <a:p>
            <a:r>
              <a:rPr lang="pl-PL" sz="2400" dirty="0"/>
              <a:t>TO MUSISZ WIEDZIEĆ </a:t>
            </a:r>
            <a:r>
              <a:rPr lang="pl-PL" sz="1600" i="1" dirty="0"/>
              <a:t>Aby powrócić ze slajdu, do którego Cię odesłało, klkinij na ikonę                znajdującą się na tym slajdzie</a:t>
            </a:r>
            <a:br>
              <a:rPr lang="pl-PL" sz="2400" dirty="0"/>
            </a:br>
            <a:endParaRPr lang="pl-PL" sz="2400" dirty="0"/>
          </a:p>
        </p:txBody>
      </p:sp>
      <p:graphicFrame>
        <p:nvGraphicFramePr>
          <p:cNvPr id="4" name="Table 4">
            <a:extLst>
              <a:ext uri="{FF2B5EF4-FFF2-40B4-BE49-F238E27FC236}">
                <a16:creationId xmlns:a16="http://schemas.microsoft.com/office/drawing/2014/main" id="{491BF4EA-031D-4162-9A36-0469151DFF57}"/>
              </a:ext>
            </a:extLst>
          </p:cNvPr>
          <p:cNvGraphicFramePr>
            <a:graphicFrameLocks noGrp="1"/>
          </p:cNvGraphicFramePr>
          <p:nvPr>
            <p:ph idx="1"/>
            <p:extLst>
              <p:ext uri="{D42A27DB-BD31-4B8C-83A1-F6EECF244321}">
                <p14:modId xmlns:p14="http://schemas.microsoft.com/office/powerpoint/2010/main" val="3690730847"/>
              </p:ext>
            </p:extLst>
          </p:nvPr>
        </p:nvGraphicFramePr>
        <p:xfrm>
          <a:off x="646814" y="449580"/>
          <a:ext cx="10515600" cy="5760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876472387"/>
                    </a:ext>
                  </a:extLst>
                </a:gridCol>
                <a:gridCol w="5257800">
                  <a:extLst>
                    <a:ext uri="{9D8B030D-6E8A-4147-A177-3AD203B41FA5}">
                      <a16:colId xmlns:a16="http://schemas.microsoft.com/office/drawing/2014/main" val="205121075"/>
                    </a:ext>
                  </a:extLst>
                </a:gridCol>
              </a:tblGrid>
              <a:tr h="0">
                <a:tc>
                  <a:txBody>
                    <a:bodyPr/>
                    <a:lstStyle/>
                    <a:p>
                      <a:r>
                        <a:rPr lang="pl-PL" dirty="0"/>
                        <a:t>Zagadnienie</a:t>
                      </a:r>
                    </a:p>
                  </a:txBody>
                  <a:tcPr/>
                </a:tc>
                <a:tc>
                  <a:txBody>
                    <a:bodyPr/>
                    <a:lstStyle/>
                    <a:p>
                      <a:r>
                        <a:rPr lang="pl-PL" dirty="0"/>
                        <a:t>Powtórz- kliknij tutaj!</a:t>
                      </a:r>
                    </a:p>
                  </a:txBody>
                  <a:tcPr/>
                </a:tc>
                <a:extLst>
                  <a:ext uri="{0D108BD9-81ED-4DB2-BD59-A6C34878D82A}">
                    <a16:rowId xmlns:a16="http://schemas.microsoft.com/office/drawing/2014/main" val="3157676216"/>
                  </a:ext>
                </a:extLst>
              </a:tr>
              <a:tr h="370840">
                <a:tc>
                  <a:txBody>
                    <a:bodyPr/>
                    <a:lstStyle/>
                    <a:p>
                      <a:r>
                        <a:rPr lang="pl-PL" dirty="0"/>
                        <a:t>WŁAŚCIWOŚĆ I SKŁAD SĄDU W SPRAWACH O UBEZWŁASNOWOLNIENIE</a:t>
                      </a:r>
                    </a:p>
                  </a:txBody>
                  <a:tcPr/>
                </a:tc>
                <a:tc>
                  <a:txBody>
                    <a:bodyPr/>
                    <a:lstStyle/>
                    <a:p>
                      <a:r>
                        <a:rPr lang="pl-PL" dirty="0">
                          <a:hlinkClick r:id="rId2" action="ppaction://hlinksldjump"/>
                        </a:rPr>
                        <a:t>&lt;&lt;powtórz&gt;&gt;</a:t>
                      </a:r>
                      <a:endParaRPr lang="pl-PL" dirty="0"/>
                    </a:p>
                  </a:txBody>
                  <a:tcPr/>
                </a:tc>
                <a:extLst>
                  <a:ext uri="{0D108BD9-81ED-4DB2-BD59-A6C34878D82A}">
                    <a16:rowId xmlns:a16="http://schemas.microsoft.com/office/drawing/2014/main" val="2278029188"/>
                  </a:ext>
                </a:extLst>
              </a:tr>
              <a:tr h="370840">
                <a:tc>
                  <a:txBody>
                    <a:bodyPr/>
                    <a:lstStyle/>
                    <a:p>
                      <a:r>
                        <a:rPr lang="pl-PL" dirty="0"/>
                        <a:t>WNIOSKODAWCA W SPRAWACH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&lt;&lt;powtórz&gt;&gt;</a:t>
                      </a:r>
                      <a:endParaRPr lang="pl-PL" dirty="0"/>
                    </a:p>
                    <a:p>
                      <a:endParaRPr lang="pl-PL" dirty="0"/>
                    </a:p>
                  </a:txBody>
                  <a:tcPr/>
                </a:tc>
                <a:extLst>
                  <a:ext uri="{0D108BD9-81ED-4DB2-BD59-A6C34878D82A}">
                    <a16:rowId xmlns:a16="http://schemas.microsoft.com/office/drawing/2014/main" val="811607260"/>
                  </a:ext>
                </a:extLst>
              </a:tr>
              <a:tr h="370840">
                <a:tc>
                  <a:txBody>
                    <a:bodyPr/>
                    <a:lstStyle/>
                    <a:p>
                      <a:r>
                        <a:rPr lang="pl-PL" dirty="0"/>
                        <a:t>UCZESTNICY POSTĘPOWANIA W SPRAWIE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&lt;&lt;powtórz&gt;&gt;</a:t>
                      </a:r>
                      <a:endParaRPr lang="pl-PL" dirty="0"/>
                    </a:p>
                    <a:p>
                      <a:endParaRPr lang="pl-PL" dirty="0"/>
                    </a:p>
                  </a:txBody>
                  <a:tcPr/>
                </a:tc>
                <a:extLst>
                  <a:ext uri="{0D108BD9-81ED-4DB2-BD59-A6C34878D82A}">
                    <a16:rowId xmlns:a16="http://schemas.microsoft.com/office/drawing/2014/main" val="1505315776"/>
                  </a:ext>
                </a:extLst>
              </a:tr>
              <a:tr h="370840">
                <a:tc>
                  <a:txBody>
                    <a:bodyPr/>
                    <a:lstStyle/>
                    <a:p>
                      <a:r>
                        <a:rPr lang="pl-PL" dirty="0"/>
                        <a:t>DORADCA TYMCZASOWY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&lt;&lt;powtórz&gt;&gt;</a:t>
                      </a:r>
                      <a:endParaRPr lang="pl-PL"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a16="http://schemas.microsoft.com/office/drawing/2014/main" val="2278527490"/>
                  </a:ext>
                </a:extLst>
              </a:tr>
              <a:tr h="370840">
                <a:tc>
                  <a:txBody>
                    <a:bodyPr/>
                    <a:lstStyle/>
                    <a:p>
                      <a:r>
                        <a:rPr lang="pl-PL" dirty="0"/>
                        <a:t>CO MUSI ZAWIERAĆ WNIOSEK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7" action="ppaction://hlinksldjump"/>
                        </a:rPr>
                        <a:t>&lt;&lt;powtórz&gt;&gt;</a:t>
                      </a:r>
                      <a:endParaRPr lang="pl-PL" dirty="0"/>
                    </a:p>
                    <a:p>
                      <a:endParaRPr lang="pl-PL" dirty="0"/>
                    </a:p>
                  </a:txBody>
                  <a:tcPr/>
                </a:tc>
                <a:extLst>
                  <a:ext uri="{0D108BD9-81ED-4DB2-BD59-A6C34878D82A}">
                    <a16:rowId xmlns:a16="http://schemas.microsoft.com/office/drawing/2014/main" val="1564967352"/>
                  </a:ext>
                </a:extLst>
              </a:tr>
              <a:tr h="370840">
                <a:tc>
                  <a:txBody>
                    <a:bodyPr/>
                    <a:lstStyle/>
                    <a:p>
                      <a:r>
                        <a:rPr lang="pl-PL" dirty="0"/>
                        <a:t>ŚWIADECTWO LEKARSKIE JAKO WYMÓG POSTĘPOWANIA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8" action="ppaction://hlinksldjump"/>
                        </a:rPr>
                        <a:t>&lt;&lt;powtórz&gt;&gt;</a:t>
                      </a:r>
                      <a:endParaRPr lang="pl-PL" dirty="0"/>
                    </a:p>
                    <a:p>
                      <a:endParaRPr lang="pl-PL" dirty="0"/>
                    </a:p>
                  </a:txBody>
                  <a:tcPr/>
                </a:tc>
                <a:extLst>
                  <a:ext uri="{0D108BD9-81ED-4DB2-BD59-A6C34878D82A}">
                    <a16:rowId xmlns:a16="http://schemas.microsoft.com/office/drawing/2014/main" val="3046233368"/>
                  </a:ext>
                </a:extLst>
              </a:tr>
              <a:tr h="370840">
                <a:tc>
                  <a:txBody>
                    <a:bodyPr/>
                    <a:lstStyle/>
                    <a:p>
                      <a:r>
                        <a:rPr lang="pl-PL" dirty="0"/>
                        <a:t>ORZECZENIA W RAMACH POSTĘPOWANIA O UBEZWŁASNOWOLNIENIE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&lt;&lt;powtórz&gt;&gt;</a:t>
                      </a:r>
                      <a:endParaRPr lang="pl-PL" dirty="0"/>
                    </a:p>
                    <a:p>
                      <a:endParaRPr lang="pl-PL" dirty="0"/>
                    </a:p>
                  </a:txBody>
                  <a:tcPr/>
                </a:tc>
                <a:extLst>
                  <a:ext uri="{0D108BD9-81ED-4DB2-BD59-A6C34878D82A}">
                    <a16:rowId xmlns:a16="http://schemas.microsoft.com/office/drawing/2014/main" val="3449367016"/>
                  </a:ext>
                </a:extLst>
              </a:tr>
              <a:tr h="370840">
                <a:tc>
                  <a:txBody>
                    <a:bodyPr/>
                    <a:lstStyle/>
                    <a:p>
                      <a:r>
                        <a:rPr lang="pl-PL" dirty="0"/>
                        <a:t>ZMIANA/UCHYLENIE ORZECZENIA O UBEZWŁASNOWOLNIENIU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9" action="ppaction://hlinksldjump"/>
                        </a:rPr>
                        <a:t>&lt;&lt;powtórz&gt;&gt;</a:t>
                      </a:r>
                      <a:endParaRPr lang="pl-PL" dirty="0"/>
                    </a:p>
                    <a:p>
                      <a:endParaRPr lang="pl-PL" dirty="0"/>
                    </a:p>
                  </a:txBody>
                  <a:tcPr/>
                </a:tc>
                <a:extLst>
                  <a:ext uri="{0D108BD9-81ED-4DB2-BD59-A6C34878D82A}">
                    <a16:rowId xmlns:a16="http://schemas.microsoft.com/office/drawing/2014/main" val="1473683886"/>
                  </a:ext>
                </a:extLst>
              </a:tr>
            </a:tbl>
          </a:graphicData>
        </a:graphic>
      </p:graphicFrame>
      <p:pic>
        <p:nvPicPr>
          <p:cNvPr id="5" name="Picture 4">
            <a:extLst>
              <a:ext uri="{FF2B5EF4-FFF2-40B4-BE49-F238E27FC236}">
                <a16:creationId xmlns:a16="http://schemas.microsoft.com/office/drawing/2014/main" id="{ADF6A6AB-86F9-4B3C-A24E-C948B207E5E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106833" y="0"/>
            <a:ext cx="399753" cy="399753"/>
          </a:xfrm>
          <a:prstGeom prst="rect">
            <a:avLst/>
          </a:prstGeom>
        </p:spPr>
      </p:pic>
    </p:spTree>
    <p:extLst>
      <p:ext uri="{BB962C8B-B14F-4D97-AF65-F5344CB8AC3E}">
        <p14:creationId xmlns:p14="http://schemas.microsoft.com/office/powerpoint/2010/main" val="7318772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431E4-F2DC-4A5F-B1DD-89793E67796D}"/>
              </a:ext>
            </a:extLst>
          </p:cNvPr>
          <p:cNvSpPr>
            <a:spLocks noGrp="1"/>
          </p:cNvSpPr>
          <p:nvPr>
            <p:ph type="ctrTitle"/>
          </p:nvPr>
        </p:nvSpPr>
        <p:spPr/>
        <p:txBody>
          <a:bodyPr/>
          <a:lstStyle/>
          <a:p>
            <a:r>
              <a:rPr lang="pl-PL" dirty="0"/>
              <a:t>SPRAWY MAŁŻEŃSKIE</a:t>
            </a:r>
          </a:p>
        </p:txBody>
      </p:sp>
      <p:sp>
        <p:nvSpPr>
          <p:cNvPr id="3" name="Subtitle 2">
            <a:extLst>
              <a:ext uri="{FF2B5EF4-FFF2-40B4-BE49-F238E27FC236}">
                <a16:creationId xmlns:a16="http://schemas.microsoft.com/office/drawing/2014/main" id="{22B7A79A-FD6C-4C77-8ACB-DA4C032A39C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242393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ZEZWOLENIE NA ZAWARCIE MAŁŻEŃSTWA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602438"/>
            <a:ext cx="11787964" cy="6255562"/>
          </a:xfrm>
        </p:spPr>
        <p:txBody>
          <a:bodyPr numCol="2" spcCol="360000">
            <a:normAutofit fontScale="25000" lnSpcReduction="20000"/>
          </a:bodyPr>
          <a:lstStyle/>
          <a:p>
            <a:pPr marL="0" indent="0" algn="just">
              <a:buNone/>
            </a:pPr>
            <a:r>
              <a:rPr lang="pl-PL" sz="5600" dirty="0"/>
              <a:t>Art.  561.  [Zezwolenie na zawarcie małżeństwa] §  1.  Zezwolenia na zawarcie małżeństwa kobiecie niemającej ukończonych lat osiemnastu udziela sąd opiekuńczy na jej wniosek. Postanowienie o udzieleniu zezwolenia staje się skuteczne z chwilą uprawomocnienia się i nie może być zmienione ani uchylone.</a:t>
            </a:r>
          </a:p>
          <a:p>
            <a:pPr marL="0" indent="0" algn="just">
              <a:buNone/>
            </a:pPr>
            <a:r>
              <a:rPr lang="pl-PL" sz="5600" dirty="0"/>
              <a:t>§  2.  Zezwolenia na zawarcie małżeństwa osobie dotkniętej chorobą psychiczną albo niedorozwojem umysłowym oraz osobom powinowatym w linii prostej udziela sąd na wniosek tych osób.</a:t>
            </a:r>
          </a:p>
          <a:p>
            <a:pPr marL="0" indent="0" algn="just">
              <a:buNone/>
            </a:pPr>
            <a:r>
              <a:rPr lang="pl-PL" sz="5600" dirty="0"/>
              <a:t>§  3.  W postanowieniu o udzieleniu zezwolenia wymienia się osobę, z którą małżeństwo ma być zawarte. Przed wydaniem postanowienia rozstrzygającego taki wniosek sąd wysłucha wnioskodawcę, osobę, z którą małżeństwo ma być zawarte, oraz w razie potrzeby osoby bliskie przyszłych małżonków. Gdy chodzi o udzielenie zezwolenia osobie dotkniętej chorobą psychiczną lub niedorozwojem umysłowym, sąd zasięgnie opinii biegłego lekarza, w miarę możności psychiatry.</a:t>
            </a:r>
          </a:p>
          <a:p>
            <a:pPr marL="0" indent="0" algn="just">
              <a:buNone/>
            </a:pPr>
            <a:endParaRPr lang="pl-PL" sz="5600" dirty="0"/>
          </a:p>
          <a:p>
            <a:pPr marL="0" indent="0" algn="just">
              <a:buNone/>
            </a:pPr>
            <a:r>
              <a:rPr lang="pl-PL" sz="5600" dirty="0"/>
              <a:t>Art.  561</a:t>
            </a:r>
            <a:r>
              <a:rPr lang="pl-PL" sz="5600" baseline="30000" dirty="0"/>
              <a:t>1</a:t>
            </a:r>
            <a:r>
              <a:rPr lang="pl-PL" sz="5600" dirty="0"/>
              <a:t>.  [Wywiad środowiskowy] W sprawach, o których mowa w art. 561, sąd może zarządzić przeprowadzenie przez kuratora sądowego wywiadu środowiskowego w celu ustalenia warunków, w jakich żyją osoby ubiegające się o udzielenie zezwolenia.</a:t>
            </a:r>
          </a:p>
          <a:p>
            <a:pPr marL="0" indent="0" algn="just">
              <a:buNone/>
            </a:pPr>
            <a:endParaRPr lang="pl-PL" sz="5600" dirty="0"/>
          </a:p>
          <a:p>
            <a:pPr algn="just">
              <a:buFont typeface="Wingdings" panose="05000000000000000000" pitchFamily="2" charset="2"/>
              <a:buChar char="§"/>
            </a:pPr>
            <a:r>
              <a:rPr lang="pl-PL" sz="5600" dirty="0"/>
              <a:t>Zezwolenie na zawarcia małżeństwa:</a:t>
            </a:r>
          </a:p>
          <a:p>
            <a:pPr lvl="1" algn="just">
              <a:buFont typeface="Wingdings" panose="05000000000000000000" pitchFamily="2" charset="2"/>
              <a:buChar char="v"/>
            </a:pPr>
            <a:r>
              <a:rPr lang="pl-PL" sz="5600" dirty="0"/>
              <a:t>Dla kogo: dla kobiety niemającej 18 lat, ale która ma ukończone 16 lat, jeżeli z okoliczności wynika, że zamierzone małżeństwo będzie zgodne z dobrem założonej przez nie rodziny </a:t>
            </a:r>
          </a:p>
          <a:p>
            <a:pPr lvl="1" algn="just">
              <a:buFont typeface="Wingdings" panose="05000000000000000000" pitchFamily="2" charset="2"/>
              <a:buChar char="v"/>
            </a:pPr>
            <a:r>
              <a:rPr lang="pl-PL" sz="5600" dirty="0"/>
              <a:t>Na czyj wniosek: tylko na wniosek kobiety niemającej 18 lat</a:t>
            </a:r>
          </a:p>
          <a:p>
            <a:pPr lvl="1" algn="just">
              <a:buFont typeface="Wingdings" panose="05000000000000000000" pitchFamily="2" charset="2"/>
              <a:buChar char="v"/>
            </a:pPr>
            <a:r>
              <a:rPr lang="pl-PL" sz="5600" dirty="0"/>
              <a:t>Kto wydaje postanowienie: sąd opiekuńczy</a:t>
            </a:r>
          </a:p>
          <a:p>
            <a:pPr lvl="1" algn="just">
              <a:buFont typeface="Wingdings" panose="05000000000000000000" pitchFamily="2" charset="2"/>
              <a:buChar char="v"/>
            </a:pPr>
            <a:r>
              <a:rPr lang="pl-PL" sz="5600" dirty="0"/>
              <a:t>Kiedy postanowienie staje się skuteczne: z chwilą uprawomocnienia; nie może być zmienione/uchylone</a:t>
            </a:r>
          </a:p>
          <a:p>
            <a:pPr marL="0" indent="0" algn="just">
              <a:buNone/>
            </a:pPr>
            <a:endParaRPr lang="pl-PL" sz="5600" dirty="0"/>
          </a:p>
          <a:p>
            <a:pPr marL="0" indent="0" algn="just">
              <a:buNone/>
            </a:pPr>
            <a:endParaRPr lang="pl-PL" sz="5600" dirty="0"/>
          </a:p>
          <a:p>
            <a:pPr algn="just">
              <a:buFont typeface="Wingdings" panose="05000000000000000000" pitchFamily="2" charset="2"/>
              <a:buChar char="§"/>
            </a:pPr>
            <a:r>
              <a:rPr lang="pl-PL" sz="5600" dirty="0"/>
              <a:t>Zezwolenie na zawarcie małżeństwa II:</a:t>
            </a:r>
          </a:p>
          <a:p>
            <a:pPr lvl="1" algn="just">
              <a:buFont typeface="Wingdings" panose="05000000000000000000" pitchFamily="2" charset="2"/>
              <a:buChar char="v"/>
            </a:pPr>
            <a:r>
              <a:rPr lang="pl-PL" sz="5600" dirty="0"/>
              <a:t>Dla kogo: 1) dla osoby dotkniętej chorobą psychiczną albo niedorozwojem umysłowym, jeżeli jej stan zdrowia lub umysłu nie zagraża małżeństwu ani zdrowiu psychicznemu przyszłego potomstwa , 2) dla osób powinowatych w linii prostej, jeśli zachodzą ku temu ważne powody</a:t>
            </a:r>
          </a:p>
          <a:p>
            <a:pPr lvl="1" algn="just">
              <a:buFont typeface="Wingdings" panose="05000000000000000000" pitchFamily="2" charset="2"/>
              <a:buChar char="v"/>
            </a:pPr>
            <a:r>
              <a:rPr lang="pl-PL" sz="5600" dirty="0"/>
              <a:t>Na czyj wniosek: tylko na wniosek osób wskazanych wyżej; w przypadku osób powinowatych w linii prostej- oboje nupturienci powinni złożyć dany wniosek</a:t>
            </a:r>
          </a:p>
          <a:p>
            <a:pPr lvl="1" algn="just">
              <a:buFont typeface="Wingdings" panose="05000000000000000000" pitchFamily="2" charset="2"/>
              <a:buChar char="v"/>
            </a:pPr>
            <a:r>
              <a:rPr lang="pl-PL" sz="5600" dirty="0"/>
              <a:t>Jaki sąd wydaje postanowienie: sąd „zwykły”- tj. niebędący sądem opiekuńczym</a:t>
            </a:r>
          </a:p>
          <a:p>
            <a:pPr marL="0" indent="0" algn="just">
              <a:buNone/>
            </a:pPr>
            <a:endParaRPr lang="pl-PL" sz="5600" dirty="0"/>
          </a:p>
          <a:p>
            <a:pPr algn="just">
              <a:buFont typeface="Wingdings" panose="05000000000000000000" pitchFamily="2" charset="2"/>
              <a:buChar char="§"/>
            </a:pPr>
            <a:r>
              <a:rPr lang="pl-PL" sz="5600" dirty="0"/>
              <a:t>Zainteresowanym w sprawie będzie drugi z nupturientów, dlatego też sąd powinien wezwać ich do udziału w sprawie. </a:t>
            </a:r>
          </a:p>
          <a:p>
            <a:pPr marL="0" indent="0" algn="just">
              <a:buNone/>
            </a:pPr>
            <a:endParaRPr lang="pl-PL" sz="5600" dirty="0"/>
          </a:p>
          <a:p>
            <a:pPr algn="just">
              <a:buFont typeface="Wingdings" panose="05000000000000000000" pitchFamily="2" charset="2"/>
              <a:buChar char="§"/>
            </a:pPr>
            <a:r>
              <a:rPr lang="pl-PL" sz="5600" dirty="0"/>
              <a:t>Przed wydaniem postanowienia dot. zezwolenia sąd obligatoryjnie powinien wysłuchać wnioskodawcę oraz osobę, z którą małżeństwo ma zostać zawarte. Osoby bliskie- tylko w razie potrzeby. Przed wydaniem zezwolenia osobie dotkniętej chorobą psychiczną lub niedorozwojem umysłowym- sąd obligatoryjnie powinien zasięgnąć opinii biegłego.</a:t>
            </a:r>
          </a:p>
          <a:p>
            <a:pPr marL="0" indent="0" algn="just">
              <a:buNone/>
            </a:pPr>
            <a:endParaRPr lang="pl-PL" sz="5600" dirty="0"/>
          </a:p>
          <a:p>
            <a:pPr algn="just">
              <a:buFont typeface="Wingdings" panose="05000000000000000000" pitchFamily="2" charset="2"/>
              <a:buChar char="§"/>
            </a:pPr>
            <a:r>
              <a:rPr lang="pl-PL" sz="5600" dirty="0"/>
              <a:t>Postanowienie o zawarciu małżeństwa powinno zawierać dane drugiego z nupturientów.</a:t>
            </a:r>
          </a:p>
          <a:p>
            <a:pPr algn="just">
              <a:buFont typeface="Wingdings" panose="05000000000000000000" pitchFamily="2" charset="2"/>
              <a:buChar char="§"/>
            </a:pPr>
            <a:r>
              <a:rPr lang="pl-PL" sz="5600" dirty="0"/>
              <a:t>Wywiad środowiskowy o któym mowa powyżej jest fakultatywny</a:t>
            </a:r>
          </a:p>
          <a:p>
            <a:pPr marL="0" indent="0" algn="just">
              <a:buNone/>
            </a:pPr>
            <a:endParaRPr lang="pl-PL" sz="5600" dirty="0"/>
          </a:p>
          <a:p>
            <a:pPr marL="0" indent="0">
              <a:buNone/>
            </a:pPr>
            <a:endParaRPr lang="pl-PL" sz="5600" dirty="0"/>
          </a:p>
          <a:p>
            <a:pPr marL="0" indent="0">
              <a:buNone/>
            </a:pPr>
            <a:endParaRPr lang="pl-PL" sz="5600" dirty="0"/>
          </a:p>
          <a:p>
            <a:pPr marL="0" indent="0" algn="just">
              <a:buNone/>
            </a:pPr>
            <a:endParaRPr lang="pl-PL" dirty="0"/>
          </a:p>
        </p:txBody>
      </p:sp>
      <p:sp>
        <p:nvSpPr>
          <p:cNvPr id="4" name="Rectangle 3">
            <a:extLst>
              <a:ext uri="{FF2B5EF4-FFF2-40B4-BE49-F238E27FC236}">
                <a16:creationId xmlns:a16="http://schemas.microsoft.com/office/drawing/2014/main" id="{6DDBA321-4A8B-4C1C-BEB1-EE5502290642}"/>
              </a:ext>
            </a:extLst>
          </p:cNvPr>
          <p:cNvSpPr/>
          <p:nvPr/>
        </p:nvSpPr>
        <p:spPr>
          <a:xfrm>
            <a:off x="202018" y="499730"/>
            <a:ext cx="5893982" cy="384898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0C032D65-77DB-4D6C-ADE6-279D6F4C67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733" y="41109"/>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4FA30E42-5989-4560-A9D4-805E663C6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1417563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INNE SPRAWY MAŁŻEŃSKIE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723014"/>
            <a:ext cx="11787964" cy="6134986"/>
          </a:xfrm>
        </p:spPr>
        <p:txBody>
          <a:bodyPr>
            <a:normAutofit fontScale="55000" lnSpcReduction="20000"/>
          </a:bodyPr>
          <a:lstStyle/>
          <a:p>
            <a:pPr marL="0" indent="0" algn="just">
              <a:buNone/>
            </a:pPr>
            <a:r>
              <a:rPr lang="pl-PL" dirty="0"/>
              <a:t>Art.  562.  [Zwolnienie od obowiązku złożenia dokumentu]</a:t>
            </a:r>
          </a:p>
          <a:p>
            <a:pPr marL="0" indent="0" algn="just">
              <a:buNone/>
            </a:pPr>
            <a:r>
              <a:rPr lang="pl-PL" dirty="0"/>
              <a:t> Zwolnienia od obowiązku złożenia urzędowi stanu cywilnego dokumentu potrzebnego do zawarcia małżeństwa udziela sąd na wniosek osoby obowiązanej do złożenia dokumentu.</a:t>
            </a:r>
          </a:p>
          <a:p>
            <a:pPr marL="0" indent="0" algn="just">
              <a:buNone/>
            </a:pPr>
            <a:endParaRPr lang="pl-PL" dirty="0"/>
          </a:p>
          <a:p>
            <a:pPr marL="0" indent="0" algn="just">
              <a:buNone/>
            </a:pPr>
            <a:r>
              <a:rPr lang="pl-PL" dirty="0"/>
              <a:t>Zgodnie z art. 3 KRO sąd może zwolnić daną osobę z obowiązku przedłożenia dokumentu z powodu trudnych do zwyciężenia przeszkód.</a:t>
            </a:r>
          </a:p>
          <a:p>
            <a:pPr marL="0" indent="0" algn="just">
              <a:buNone/>
            </a:pPr>
            <a:endParaRPr lang="pl-PL" dirty="0"/>
          </a:p>
          <a:p>
            <a:pPr marL="0" indent="0" algn="just">
              <a:buNone/>
            </a:pPr>
            <a:r>
              <a:rPr lang="pl-PL" dirty="0"/>
              <a:t>Zgodnie z PASC (art. 76 i nast.) osoba zamierzająca zawrzeć małżeństwo jest obowiązana:</a:t>
            </a:r>
          </a:p>
          <a:p>
            <a:pPr marL="0" indent="0" algn="just">
              <a:buNone/>
            </a:pPr>
            <a:r>
              <a:rPr lang="pl-PL" dirty="0"/>
              <a:t>1)przedstawić dokument stwierdzający tożsamość;</a:t>
            </a:r>
          </a:p>
          <a:p>
            <a:pPr marL="0" indent="0" algn="just">
              <a:buNone/>
            </a:pPr>
            <a:r>
              <a:rPr lang="pl-PL" dirty="0"/>
              <a:t>2)złożyć pisemne zapewnienie, że nie wie o istnieniu okoliczności wyłączających zawarcie małżeństwa;</a:t>
            </a:r>
          </a:p>
          <a:p>
            <a:pPr marL="0" indent="0" algn="just">
              <a:buNone/>
            </a:pPr>
            <a:r>
              <a:rPr lang="pl-PL" dirty="0"/>
              <a:t>3)złożyć zezwolenie na zawarcie małżeństwa, jeżeli tego wymagają przepisy Kodeksu rodzinnego i opiekuńczego;</a:t>
            </a:r>
          </a:p>
          <a:p>
            <a:pPr marL="0" indent="0" algn="just">
              <a:buNone/>
            </a:pPr>
            <a:r>
              <a:rPr lang="pl-PL" dirty="0"/>
              <a:t>4) Złożyć zezwolenie sądu na złożenie oświadczenia o wstąpieniu w związek małżeński przez pełnomocnika oraz pełnomocnictwo</a:t>
            </a:r>
          </a:p>
          <a:p>
            <a:pPr marL="0" indent="0" algn="just">
              <a:buNone/>
            </a:pPr>
            <a:r>
              <a:rPr lang="pl-PL" dirty="0"/>
              <a:t>5) Przedstawić inne dokumenty- np. w przypadku cudzoziemców</a:t>
            </a:r>
          </a:p>
          <a:p>
            <a:pPr marL="0" indent="0" algn="just">
              <a:buNone/>
            </a:pPr>
            <a:endParaRPr lang="pl-PL" sz="2500" dirty="0"/>
          </a:p>
          <a:p>
            <a:pPr lvl="1" algn="just">
              <a:buFont typeface="Wingdings" panose="05000000000000000000" pitchFamily="2" charset="2"/>
              <a:buChar char="v"/>
            </a:pPr>
            <a:r>
              <a:rPr lang="pl-PL" sz="2500" dirty="0"/>
              <a:t>Na czyj wniosek: na wniosek osoby zobowiązanej do przedstawienia dokumentu</a:t>
            </a:r>
          </a:p>
          <a:p>
            <a:pPr lvl="1" algn="just">
              <a:buFont typeface="Wingdings" panose="05000000000000000000" pitchFamily="2" charset="2"/>
              <a:buChar char="v"/>
            </a:pPr>
            <a:r>
              <a:rPr lang="pl-PL" sz="2500" dirty="0"/>
              <a:t>Kto wydaje postanowienie: sąd zwykły</a:t>
            </a:r>
          </a:p>
          <a:p>
            <a:pPr algn="just"/>
            <a:endParaRPr lang="pl-PL" dirty="0"/>
          </a:p>
          <a:p>
            <a:pPr marL="0" indent="0" algn="just">
              <a:buNone/>
            </a:pPr>
            <a:r>
              <a:rPr lang="pl-PL" dirty="0"/>
              <a:t>Art.  563.  [Działanie przez pełnomocnika] Do zgłoszenia wniosku o zezwolenie na złożenie przez pełnomocnika oświadczenia o wstąpieniu w związek małżeński uprawniona jest osoba, która zamierza udzielić pełnomocnictwa.</a:t>
            </a:r>
          </a:p>
          <a:p>
            <a:pPr algn="just"/>
            <a:endParaRPr lang="pl-PL" dirty="0"/>
          </a:p>
          <a:p>
            <a:pPr lvl="1" algn="just">
              <a:buFont typeface="Wingdings" panose="05000000000000000000" pitchFamily="2" charset="2"/>
              <a:buChar char="v"/>
            </a:pPr>
            <a:r>
              <a:rPr lang="pl-PL" sz="2500" dirty="0"/>
              <a:t>Na czyj wniosek: na wniosek osoby, która ma być mocodawcą</a:t>
            </a:r>
          </a:p>
          <a:p>
            <a:pPr lvl="1" algn="just">
              <a:buFont typeface="Wingdings" panose="05000000000000000000" pitchFamily="2" charset="2"/>
              <a:buChar char="v"/>
            </a:pPr>
            <a:r>
              <a:rPr lang="pl-PL" sz="2500" dirty="0"/>
              <a:t>Kto wydaje postanowienie: sąd zwykły</a:t>
            </a:r>
          </a:p>
          <a:p>
            <a:pPr lvl="1" algn="just">
              <a:buFont typeface="Wingdings" panose="05000000000000000000" pitchFamily="2" charset="2"/>
              <a:buChar char="v"/>
            </a:pPr>
            <a:endParaRPr lang="pl-PL" dirty="0"/>
          </a:p>
          <a:p>
            <a:pPr algn="just">
              <a:buFont typeface="Wingdings" panose="05000000000000000000" pitchFamily="2" charset="2"/>
              <a:buChar char="§"/>
            </a:pPr>
            <a:r>
              <a:rPr lang="pl-PL" dirty="0"/>
              <a:t>Zezwolenie nie zastępuje pełnomocnictwa</a:t>
            </a:r>
          </a:p>
          <a:p>
            <a:pPr marL="0" indent="0" algn="just">
              <a:buNone/>
            </a:pPr>
            <a:endParaRPr lang="pl-PL" dirty="0"/>
          </a:p>
        </p:txBody>
      </p:sp>
      <p:sp>
        <p:nvSpPr>
          <p:cNvPr id="4" name="Rectangle 3">
            <a:extLst>
              <a:ext uri="{FF2B5EF4-FFF2-40B4-BE49-F238E27FC236}">
                <a16:creationId xmlns:a16="http://schemas.microsoft.com/office/drawing/2014/main" id="{B4CE51CB-6DC8-4A91-931F-11CDC8B8AEF5}"/>
              </a:ext>
            </a:extLst>
          </p:cNvPr>
          <p:cNvSpPr/>
          <p:nvPr/>
        </p:nvSpPr>
        <p:spPr>
          <a:xfrm>
            <a:off x="202017" y="602439"/>
            <a:ext cx="11787963" cy="988900"/>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6290BBB8-89E2-4B51-9FF0-57E1DE4E780E}"/>
              </a:ext>
            </a:extLst>
          </p:cNvPr>
          <p:cNvSpPr/>
          <p:nvPr/>
        </p:nvSpPr>
        <p:spPr>
          <a:xfrm>
            <a:off x="202017" y="4859006"/>
            <a:ext cx="11787963" cy="69473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EEBDBD1A-3149-435F-91E9-0BAECA840F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2712" y="255460"/>
            <a:ext cx="814534" cy="814534"/>
          </a:xfrm>
          <a:prstGeom prst="rect">
            <a:avLst/>
          </a:prstGeom>
        </p:spPr>
      </p:pic>
      <p:pic>
        <p:nvPicPr>
          <p:cNvPr id="7" name="Picture 6">
            <a:extLst>
              <a:ext uri="{FF2B5EF4-FFF2-40B4-BE49-F238E27FC236}">
                <a16:creationId xmlns:a16="http://schemas.microsoft.com/office/drawing/2014/main" id="{6783E40F-1DD2-47CD-8AFC-EB8F1FCEB9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2712" y="4451739"/>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064A6D0D-524B-45A0-BBED-3201F260325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4211686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2192000" cy="602438"/>
          </a:xfrm>
        </p:spPr>
        <p:txBody>
          <a:bodyPr>
            <a:normAutofit fontScale="90000"/>
          </a:bodyPr>
          <a:lstStyle/>
          <a:p>
            <a:r>
              <a:rPr lang="pl-PL" sz="2500" dirty="0"/>
              <a:t>SPRAWY DOTYCZĄCE PRZESZKÓD MAŁŻEŃSKICH UZASADNIAJĄCYCH ODMOWĘ ZAWARCIA MAŁŻEŃSTWA</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48856" y="723014"/>
            <a:ext cx="11759609" cy="6134986"/>
          </a:xfrm>
        </p:spPr>
        <p:txBody>
          <a:bodyPr>
            <a:normAutofit fontScale="55000" lnSpcReduction="20000"/>
          </a:bodyPr>
          <a:lstStyle/>
          <a:p>
            <a:pPr marL="0" indent="0" algn="just">
              <a:buNone/>
            </a:pPr>
            <a:r>
              <a:rPr lang="pl-PL" dirty="0"/>
              <a:t>Art.  564.  [Obowiązkowa rozprawa]</a:t>
            </a:r>
          </a:p>
          <a:p>
            <a:pPr marL="0" indent="0" algn="just">
              <a:buNone/>
            </a:pPr>
            <a:r>
              <a:rPr lang="pl-PL" dirty="0"/>
              <a:t>Postanowienie rozstrzygające o tym, czy okoliczność przedstawiona przez kierownika urzędu stanu cywilnego wyłącza zawarcie małżeństwa, a także o tym, czy okoliczności przedstawione przez kierownika urzędu stanu cywilnego uzasadniają odmowę:</a:t>
            </a:r>
          </a:p>
          <a:p>
            <a:pPr marL="0" indent="0" algn="just">
              <a:buNone/>
            </a:pPr>
            <a:r>
              <a:rPr lang="pl-PL" dirty="0"/>
              <a:t>1) przyjęcia oświadczeń o wstąpieniu w związek małżeński,</a:t>
            </a:r>
          </a:p>
          <a:p>
            <a:pPr marL="0" indent="0" algn="just">
              <a:buNone/>
            </a:pPr>
            <a:r>
              <a:rPr lang="pl-PL" dirty="0"/>
              <a:t>2) wydania zaświadczenia o braku okoliczności wyłączających zawarcie małżeństwa, o których mowa w art. 4</a:t>
            </a:r>
            <a:r>
              <a:rPr lang="pl-PL" baseline="30000" dirty="0"/>
              <a:t>1</a:t>
            </a:r>
            <a:r>
              <a:rPr lang="pl-PL" dirty="0"/>
              <a:t> Kodeksu rodzinnego i opiekuńczego,</a:t>
            </a:r>
          </a:p>
          <a:p>
            <a:pPr marL="0" indent="0" algn="just">
              <a:buNone/>
            </a:pPr>
            <a:r>
              <a:rPr lang="pl-PL" dirty="0"/>
              <a:t>3) wydania zezwolenia na zawarcie małżeństwa przed upływem terminu, o którym mowa w art. 4 Kodeksu rodzinnego i opiekuńczego,</a:t>
            </a:r>
          </a:p>
          <a:p>
            <a:pPr marL="0" indent="0" algn="just">
              <a:buNone/>
            </a:pPr>
            <a:r>
              <a:rPr lang="pl-PL" dirty="0"/>
              <a:t>4) sporządzenia aktu małżeństwa zawartego zgodnie z art. 1 § 2 Kodeksu rodzinnego i opiekuńczego,</a:t>
            </a:r>
          </a:p>
          <a:p>
            <a:pPr marL="0" indent="0" algn="just">
              <a:buNone/>
            </a:pPr>
            <a:r>
              <a:rPr lang="pl-PL" dirty="0"/>
              <a:t>5) wydania zaświadczenia stwierdzającego, że zgodnie z prawem polskim można zawrzeć małżeństwo,</a:t>
            </a:r>
          </a:p>
          <a:p>
            <a:pPr marL="0" indent="0" algn="just">
              <a:buNone/>
            </a:pPr>
            <a:r>
              <a:rPr lang="pl-PL" dirty="0"/>
              <a:t>sąd wydaje po przeprowadzeniu rozprawy.</a:t>
            </a:r>
          </a:p>
          <a:p>
            <a:pPr marL="0" indent="0" algn="just">
              <a:buNone/>
            </a:pPr>
            <a:endParaRPr lang="pl-PL" dirty="0"/>
          </a:p>
          <a:p>
            <a:pPr marL="0" indent="0" algn="just">
              <a:buNone/>
            </a:pPr>
            <a:endParaRPr lang="pl-PL" dirty="0"/>
          </a:p>
          <a:p>
            <a:pPr algn="just">
              <a:buFont typeface="Wingdings" panose="05000000000000000000" pitchFamily="2" charset="2"/>
              <a:buChar char="§"/>
            </a:pPr>
            <a:r>
              <a:rPr lang="pl-PL" dirty="0"/>
              <a:t>Obowiązkowa rozprawa</a:t>
            </a:r>
          </a:p>
          <a:p>
            <a:pPr marL="0" indent="0" algn="just">
              <a:buNone/>
            </a:pPr>
            <a:endParaRPr lang="pl-PL" dirty="0"/>
          </a:p>
          <a:p>
            <a:pPr algn="just">
              <a:buFont typeface="Wingdings" panose="05000000000000000000" pitchFamily="2" charset="2"/>
              <a:buChar char="v"/>
            </a:pPr>
            <a:r>
              <a:rPr lang="pl-PL" dirty="0"/>
              <a:t>Kto może wnioskować: kierownik USC (art. 5 KRO), osoba, której odmowa dotyczy (art. 89 PASC)</a:t>
            </a:r>
          </a:p>
          <a:p>
            <a:pPr algn="just">
              <a:buFont typeface="Wingdings" panose="05000000000000000000" pitchFamily="2" charset="2"/>
              <a:buChar char="v"/>
            </a:pPr>
            <a:r>
              <a:rPr lang="pl-PL" dirty="0"/>
              <a:t>Kto wydaje postanowienie: zwykły sąd</a:t>
            </a:r>
          </a:p>
          <a:p>
            <a:pPr algn="just">
              <a:buFont typeface="Wingdings" panose="05000000000000000000" pitchFamily="2" charset="2"/>
              <a:buChar char="v"/>
            </a:pPr>
            <a:endParaRPr lang="pl-PL" dirty="0"/>
          </a:p>
          <a:p>
            <a:pPr algn="just">
              <a:buFont typeface="Wingdings" panose="05000000000000000000" pitchFamily="2" charset="2"/>
              <a:buChar char="§"/>
            </a:pPr>
            <a:r>
              <a:rPr lang="pl-PL" dirty="0"/>
              <a:t>Z postanowienia kończącego postępowanie zainicjowane przez kierownika USC powinno wprost wynikać, czy dane małżeństwo może, czy nie może być zawarte. Jeżeli sąd stwierdzi, że wątpliwości kierownika USC były nieuzasadnione, to nie powinien wniosku oddalić, lecz powinien orzec o dopuszczalności zawarcia małżeństwa.</a:t>
            </a:r>
          </a:p>
          <a:p>
            <a:pPr algn="just">
              <a:buFont typeface="Wingdings" panose="05000000000000000000" pitchFamily="2" charset="2"/>
              <a:buChar char="§"/>
            </a:pPr>
            <a:r>
              <a:rPr lang="pl-PL" dirty="0"/>
              <a:t>Sprawy z 89 PASC: sąd, uwzględniając wniosek, stwierdza, że odmowa kierownika USC dokonania konkretnej czynności nie jest uzasadniona- prawomocne orzeczenie wiąże kierownika USC</a:t>
            </a:r>
          </a:p>
        </p:txBody>
      </p:sp>
      <p:sp>
        <p:nvSpPr>
          <p:cNvPr id="4" name="Rectangle 3">
            <a:extLst>
              <a:ext uri="{FF2B5EF4-FFF2-40B4-BE49-F238E27FC236}">
                <a16:creationId xmlns:a16="http://schemas.microsoft.com/office/drawing/2014/main" id="{66F638A2-1964-4C06-A4DE-0E747ADD65CD}"/>
              </a:ext>
            </a:extLst>
          </p:cNvPr>
          <p:cNvSpPr/>
          <p:nvPr/>
        </p:nvSpPr>
        <p:spPr>
          <a:xfrm>
            <a:off x="120502" y="602437"/>
            <a:ext cx="11787963" cy="2651126"/>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D8249345-153F-4CC6-86C3-3D237A4E18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7968" y="255459"/>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55FC0B4D-A493-434A-A2AE-8C16E4DF09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367374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305060-6BA3-46F7-9996-B095ED7C88BE}"/>
              </a:ext>
            </a:extLst>
          </p:cNvPr>
          <p:cNvSpPr>
            <a:spLocks noGrp="1"/>
          </p:cNvSpPr>
          <p:nvPr>
            <p:ph type="title"/>
          </p:nvPr>
        </p:nvSpPr>
        <p:spPr>
          <a:xfrm>
            <a:off x="0" y="0"/>
            <a:ext cx="10515600" cy="602438"/>
          </a:xfrm>
        </p:spPr>
        <p:txBody>
          <a:bodyPr>
            <a:normAutofit/>
          </a:bodyPr>
          <a:lstStyle/>
          <a:p>
            <a:r>
              <a:rPr lang="pl-PL" sz="2500" dirty="0"/>
              <a:t>WŁAŚCIWOŚĆ SĄDÓW OKRĘGOWYCH W NIEPROCESIE</a:t>
            </a:r>
          </a:p>
        </p:txBody>
      </p:sp>
      <p:graphicFrame>
        <p:nvGraphicFramePr>
          <p:cNvPr id="4" name="Content Placeholder 3">
            <a:extLst>
              <a:ext uri="{FF2B5EF4-FFF2-40B4-BE49-F238E27FC236}">
                <a16:creationId xmlns:a16="http://schemas.microsoft.com/office/drawing/2014/main" id="{048CBDA9-96E9-4D49-AB69-FB970717D2B1}"/>
              </a:ext>
            </a:extLst>
          </p:cNvPr>
          <p:cNvGraphicFramePr>
            <a:graphicFrameLocks noGrp="1"/>
          </p:cNvGraphicFramePr>
          <p:nvPr>
            <p:ph idx="1"/>
            <p:extLst>
              <p:ext uri="{D42A27DB-BD31-4B8C-83A1-F6EECF244321}">
                <p14:modId xmlns:p14="http://schemas.microsoft.com/office/powerpoint/2010/main" val="3849268076"/>
              </p:ext>
            </p:extLst>
          </p:nvPr>
        </p:nvGraphicFramePr>
        <p:xfrm>
          <a:off x="838200" y="1041991"/>
          <a:ext cx="10515600" cy="5134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hlinkClick r:id="rId7" action="ppaction://hlinksldjump"/>
            <a:extLst>
              <a:ext uri="{FF2B5EF4-FFF2-40B4-BE49-F238E27FC236}">
                <a16:creationId xmlns:a16="http://schemas.microsoft.com/office/drawing/2014/main" id="{9FB5853E-F482-41FA-A669-D06BBDEEF7A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357548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ISTOTNE SPRAWY RODZINY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70121" y="602438"/>
            <a:ext cx="11685182" cy="6255562"/>
          </a:xfrm>
        </p:spPr>
        <p:txBody>
          <a:bodyPr>
            <a:normAutofit fontScale="47500" lnSpcReduction="20000"/>
          </a:bodyPr>
          <a:lstStyle/>
          <a:p>
            <a:pPr marL="0" indent="0" algn="just">
              <a:buNone/>
            </a:pPr>
            <a:r>
              <a:rPr lang="pl-PL" dirty="0"/>
              <a:t>Art.  565.  [Inne sprawy małżeńskie] §  1.  Rozstrzygnięcie o istotnych sprawach rodziny w braku porozumienia małżonków, jak również udzielenie zezwolenia na dokonanie czynności, do której jest potrzebna zgoda drugiego małżonka lub której drugi małżonek sprzeciwił się, może nastąpić dopiero po umożliwieniu złożenia wyjaśnień małżonkowi wnioskodawcy, chyba że jego wysłuchanie nie jest możliwe lub celowe.</a:t>
            </a:r>
          </a:p>
          <a:p>
            <a:pPr marL="0" indent="0" algn="just">
              <a:buNone/>
            </a:pPr>
            <a:r>
              <a:rPr lang="pl-PL" dirty="0"/>
              <a:t>§  2.  To samo dotyczy nakazu sądu, aby wynagrodzenie za pracę albo inne należności przypadające jednemu małżonkowi były w całości lub w części wypłacane do rąk drugiego małżonka.</a:t>
            </a:r>
          </a:p>
          <a:p>
            <a:pPr marL="0" indent="0" algn="just">
              <a:buNone/>
            </a:pPr>
            <a:r>
              <a:rPr lang="pl-PL" dirty="0"/>
              <a:t>§  3.  Przepis § 1 stosuje się także do rozstrzygnięcia o wyłączeniu odpowiedzialności małżonka za zobowiązania zaciągnięte przez drugiego z małżonków w sprawach wynikających z zaspokajania zwykłych potrzeb rodziny, jak również do uchylenia postanowienia w tym przedmiocie.</a:t>
            </a:r>
          </a:p>
          <a:p>
            <a:pPr marL="0" indent="0" algn="just">
              <a:buNone/>
            </a:pPr>
            <a:r>
              <a:rPr lang="pl-PL" dirty="0"/>
              <a:t>Art.  565</a:t>
            </a:r>
            <a:r>
              <a:rPr lang="pl-PL" baseline="30000" dirty="0"/>
              <a:t>1</a:t>
            </a:r>
            <a:r>
              <a:rPr lang="pl-PL" dirty="0"/>
              <a:t>.  [Wywiad środowiskowy] W sprawach, o których mowa w art. 565, sąd może zarządzić przeprowadzenie przez kuratora sądowego wywiadu środowiskowego w celu ustalenia warunków, w jakich żyją małżonkowie.</a:t>
            </a:r>
          </a:p>
          <a:p>
            <a:pPr marL="0" indent="0" algn="just">
              <a:buNone/>
            </a:pPr>
            <a:endParaRPr lang="pl-PL" dirty="0"/>
          </a:p>
          <a:p>
            <a:pPr algn="just">
              <a:buFont typeface="Wingdings" panose="05000000000000000000" pitchFamily="2" charset="2"/>
              <a:buChar char="§"/>
            </a:pPr>
            <a:r>
              <a:rPr lang="pl-PL" dirty="0"/>
              <a:t>Za J. Gudowskim* :</a:t>
            </a:r>
          </a:p>
          <a:p>
            <a:pPr marL="0" indent="0" algn="just">
              <a:buNone/>
            </a:pPr>
            <a:r>
              <a:rPr lang="pl-PL" dirty="0"/>
              <a:t>„Artykuł 565 reguluje postępowanie w następujących rodzajach spraw dotyczących rodziny oraz stosunków między małżonkami:</a:t>
            </a:r>
          </a:p>
          <a:p>
            <a:pPr marL="0" indent="0" algn="just">
              <a:buNone/>
            </a:pPr>
            <a:r>
              <a:rPr lang="pl-PL" dirty="0"/>
              <a:t>1)o rozstrzygnięcie o istotnych sprawach rodziny w razie braku porozumienia między małżonkami; chodzi o realizację art. 24 k.r.o., który przyznaje obojgu małżonkom prawo wspólnej decyzji;</a:t>
            </a:r>
          </a:p>
          <a:p>
            <a:pPr marL="0" indent="0" algn="just">
              <a:buNone/>
            </a:pPr>
            <a:r>
              <a:rPr lang="pl-PL" dirty="0"/>
              <a:t>2)o udzielenie zezwolenia na dokonanie przez jedno z małżonków czynności, do której jest potrzebna zgoda drugiego z nich lub której drugi z małżonków sprzeciwił się; przepis nawiązuje do art. 39 k.r.o. uprawniającego sąd do rozstrzygnięcia, gdy jedno z małżonków odmawia zgody lub porozumienie się z nim napotyka trudne do przezwyciężenia przeszkody (por. także art. 37 k.r.o.);</a:t>
            </a:r>
          </a:p>
          <a:p>
            <a:pPr marL="0" indent="0" algn="just">
              <a:buNone/>
            </a:pPr>
            <a:r>
              <a:rPr lang="pl-PL" dirty="0"/>
              <a:t>3)o pozbawienie jednego z małżonków samodzielnego zarządu majątkiem wspólnym; ten typ sprawy nie wynika wprawdzie </a:t>
            </a:r>
            <a:r>
              <a:rPr lang="pl-PL" i="1" dirty="0"/>
              <a:t>expressis verbis </a:t>
            </a:r>
            <a:r>
              <a:rPr lang="pl-PL" dirty="0"/>
              <a:t>z treści art. 565, należy jednak uznać, że mieści się w zakresie jego unormowania; świadczą o tym wyniki wykładni systemowej oraz treść art. 40 k.r.o., wyraźnie – przez użycie sformułowań „postanowić” i „postanowienie” – narzucającego tryb postępowania nieprocesowego. Przemawia za tym także możność uchylenia postanowienia w razie zmiany okoliczności (por. też postanowienie SN z dnia 30 sierpnia 1982 r., III CRN 163/82, GP 1983, nr 3);</a:t>
            </a:r>
          </a:p>
          <a:p>
            <a:pPr marL="0" indent="0" algn="just">
              <a:buNone/>
            </a:pPr>
            <a:r>
              <a:rPr lang="pl-PL" dirty="0"/>
              <a:t>4)o wydanie nakazu, ażeby wynagrodzenie za pracę albo inne należności przypadające jednemu z małżonków były wypłacane do rąk drugiego z nich; chodzi o realizację art. 28 k.r.o. przewidującego taką możliwość, gdy małżonek pozostający we wspólnym pożyciu nie spełnia ciążącego na nim obowiązku przyczyniania się do zaspokajania potrzeb rodziny;</a:t>
            </a:r>
          </a:p>
          <a:p>
            <a:pPr marL="0" indent="0" algn="just">
              <a:buNone/>
            </a:pPr>
            <a:r>
              <a:rPr lang="pl-PL" dirty="0"/>
              <a:t>5)o wyłączenie odpowiedzialności jednego z małżonków za zobowiązania zaciągnięte przez drugiego z nich w sprawach wynikających z zaspokajania zwykłych potrzeb rodziny; chodzi o urzeczywistnienie art. 30 § 2 k.r.o.”</a:t>
            </a:r>
          </a:p>
          <a:p>
            <a:pPr algn="just">
              <a:buFont typeface="Wingdings" panose="05000000000000000000" pitchFamily="2" charset="2"/>
              <a:buChar char="§"/>
            </a:pPr>
            <a:endParaRPr lang="pl-PL" dirty="0"/>
          </a:p>
          <a:p>
            <a:pPr algn="just">
              <a:buFont typeface="Wingdings" panose="05000000000000000000" pitchFamily="2" charset="2"/>
              <a:buChar char="§"/>
            </a:pPr>
            <a:r>
              <a:rPr lang="pl-PL" dirty="0"/>
              <a:t>Kto może złożyć wniosek: tylko małżonkowie</a:t>
            </a:r>
          </a:p>
          <a:p>
            <a:pPr algn="just">
              <a:buFont typeface="Wingdings" panose="05000000000000000000" pitchFamily="2" charset="2"/>
              <a:buChar char="§"/>
            </a:pPr>
            <a:r>
              <a:rPr lang="pl-PL" dirty="0"/>
              <a:t>Fakultatywny wywiad środowiskowy</a:t>
            </a:r>
          </a:p>
          <a:p>
            <a:pPr marL="0" indent="0" algn="just">
              <a:buNone/>
            </a:pPr>
            <a:r>
              <a:rPr lang="pl-PL" dirty="0"/>
              <a:t>*[w:] Ereciński Tadeusz (red.), Kodeks postępowania cywilnego. Komentarz. Tom IV. Postępowanie rozpoznawcze. Postępowanie zabezpieczające. Dostęp SIP LEX.</a:t>
            </a:r>
          </a:p>
          <a:p>
            <a:pPr marL="0" indent="0" algn="just">
              <a:buNone/>
            </a:pPr>
            <a:endParaRPr lang="pl-PL" dirty="0"/>
          </a:p>
          <a:p>
            <a:pPr marL="0" indent="0">
              <a:buNone/>
            </a:pPr>
            <a:endParaRPr lang="pl-PL" dirty="0"/>
          </a:p>
          <a:p>
            <a:pPr marL="0" indent="0">
              <a:buNone/>
            </a:pPr>
            <a:endParaRPr lang="pl-PL" dirty="0"/>
          </a:p>
          <a:p>
            <a:pPr marL="0" indent="0">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B5E64278-8A4F-4B52-BB87-3C32FBC66984}"/>
              </a:ext>
            </a:extLst>
          </p:cNvPr>
          <p:cNvSpPr/>
          <p:nvPr/>
        </p:nvSpPr>
        <p:spPr>
          <a:xfrm>
            <a:off x="202017" y="478466"/>
            <a:ext cx="11787963" cy="183943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AFEFB9E7-6E45-4BBF-9565-62F7A2C12B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54362" y="113728"/>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5B9897DE-137C-4D6F-8DD3-F47BE36627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2042422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O PODZIAŁ MAJĄTKU WSPÓLNEGO</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80753" y="602438"/>
            <a:ext cx="11812774" cy="6255562"/>
          </a:xfrm>
        </p:spPr>
        <p:txBody>
          <a:bodyPr numCol="2" spcCol="360000">
            <a:normAutofit fontScale="47500" lnSpcReduction="20000"/>
          </a:bodyPr>
          <a:lstStyle/>
          <a:p>
            <a:pPr marL="0" indent="0" algn="just">
              <a:buNone/>
            </a:pPr>
            <a:r>
              <a:rPr lang="pl-PL" dirty="0"/>
              <a:t>Art.  566.  [Właściwość sądu w sprawie o podział majątku wspólnego]</a:t>
            </a:r>
            <a:br>
              <a:rPr lang="pl-PL" dirty="0"/>
            </a:br>
            <a:r>
              <a:rPr lang="pl-PL" dirty="0"/>
              <a:t> W sprawie o podział majątku wspólnego po ustaniu wspólności majątkowej między małżonkami właściwy jest sąd miejsca położenia majątku, a jeżeli wspólność ustała przez śmierć jednego z małżonków - sąd spadku.</a:t>
            </a:r>
          </a:p>
          <a:p>
            <a:pPr marL="0" indent="0" algn="just">
              <a:buNone/>
            </a:pPr>
            <a:r>
              <a:rPr lang="pl-PL" dirty="0"/>
              <a:t>Art.  567.  [Postępowanie o podział majątku wspólnego] </a:t>
            </a:r>
          </a:p>
          <a:p>
            <a:pPr marL="0" indent="0" algn="just">
              <a:buNone/>
            </a:pPr>
            <a:r>
              <a:rPr lang="pl-PL" dirty="0"/>
              <a:t>§  1.  W postępowaniu o podział majątku wspólnego po ustaniu wspólności majątkowej między małżonkami sąd rozstrzyga także o żądaniu ustalenia nierównych udziałów małżonków w majątku wspólnym oraz o tym, jakie wydatki, nakłady i inne świadczenia z majątku wspólnego na rzecz majątku osobistego lub odwrotnie podlegają zwrotowi.</a:t>
            </a:r>
          </a:p>
          <a:p>
            <a:pPr marL="0" indent="0" algn="just">
              <a:buNone/>
            </a:pPr>
            <a:r>
              <a:rPr lang="pl-PL" dirty="0"/>
              <a:t>§  2.  W razie sporu co do ustalenia nierównych udziałów w majątku wspólnym sąd może w tym przedmiocie orzec postanowieniem wstępnym.</a:t>
            </a:r>
          </a:p>
          <a:p>
            <a:pPr marL="0" indent="0" algn="just">
              <a:buNone/>
            </a:pPr>
            <a:r>
              <a:rPr lang="pl-PL" dirty="0"/>
              <a:t>§  3.  Do postępowania o podział majątku wspólnego po ustaniu wspólności majątkowej między małżonkami, a zwłaszcza do odrębnego postępowania w sprawach wymienionych w paragrafie pierwszym stosuje się odpowiednio przepisy o dziale spadku.</a:t>
            </a:r>
          </a:p>
          <a:p>
            <a:pPr marL="0" indent="0" algn="just">
              <a:buNone/>
            </a:pPr>
            <a:endParaRPr lang="pl-PL" dirty="0"/>
          </a:p>
          <a:p>
            <a:pPr marL="0" indent="0" algn="just">
              <a:buNone/>
            </a:pPr>
            <a:r>
              <a:rPr lang="pl-PL" dirty="0"/>
              <a:t>Wyłączna właściwość sądu: sąd miejsca położenia majątku, a gdy wspólność ustała przez śmierć jednego z małżonków- sąd spadku</a:t>
            </a:r>
          </a:p>
          <a:p>
            <a:pPr marL="0" indent="0" algn="just">
              <a:buNone/>
            </a:pPr>
            <a:r>
              <a:rPr lang="pl-PL" dirty="0"/>
              <a:t>Kiedy ustaje wspólność majątkowa? W sytuacji:</a:t>
            </a:r>
          </a:p>
          <a:p>
            <a:pPr lvl="1" algn="just">
              <a:buFont typeface="Wingdings" panose="05000000000000000000" pitchFamily="2" charset="2"/>
              <a:buChar char="v"/>
            </a:pPr>
            <a:r>
              <a:rPr lang="pl-PL" dirty="0"/>
              <a:t> unieważnienia małżeństwa (art. 21 KRO),</a:t>
            </a:r>
          </a:p>
          <a:p>
            <a:pPr lvl="1" algn="just">
              <a:buFont typeface="Wingdings" panose="05000000000000000000" pitchFamily="2" charset="2"/>
              <a:buChar char="v"/>
            </a:pPr>
            <a:r>
              <a:rPr lang="pl-PL" dirty="0"/>
              <a:t>umownego wyłączenia wspólności ustawowej (art. 47 § 1 KRO),</a:t>
            </a:r>
          </a:p>
          <a:p>
            <a:pPr lvl="1" algn="just">
              <a:buFont typeface="Wingdings" panose="05000000000000000000" pitchFamily="2" charset="2"/>
              <a:buChar char="v"/>
            </a:pPr>
            <a:r>
              <a:rPr lang="pl-PL" dirty="0"/>
              <a:t>przymusowego zniesienia przez sąd wspólności ustawowej (art. 52 § 1 KRO),</a:t>
            </a:r>
          </a:p>
          <a:p>
            <a:pPr lvl="1" algn="just">
              <a:buFont typeface="Wingdings" panose="05000000000000000000" pitchFamily="2" charset="2"/>
              <a:buChar char="v"/>
            </a:pPr>
            <a:r>
              <a:rPr lang="pl-PL" dirty="0"/>
              <a:t>ubezwłasnowolnienia jednego z małżonków lub ogłoszenia upadłości jednego z małżonków (art. 53 KRO),</a:t>
            </a:r>
          </a:p>
          <a:p>
            <a:pPr lvl="1" algn="just">
              <a:buFont typeface="Wingdings" panose="05000000000000000000" pitchFamily="2" charset="2"/>
              <a:buChar char="v"/>
            </a:pPr>
            <a:r>
              <a:rPr lang="pl-PL" dirty="0"/>
              <a:t>rozwiązania małżeństwa przez rozwód (art. 56 § 1 KRO),</a:t>
            </a:r>
          </a:p>
          <a:p>
            <a:pPr lvl="1" algn="just">
              <a:buFont typeface="Wingdings" panose="05000000000000000000" pitchFamily="2" charset="2"/>
              <a:buChar char="v"/>
            </a:pPr>
            <a:r>
              <a:rPr lang="pl-PL" dirty="0"/>
              <a:t>orzeczenia separacji (art. 614 § 1 w zw. z art. 56 § 1 KRO)</a:t>
            </a:r>
          </a:p>
          <a:p>
            <a:pPr lvl="1" algn="just">
              <a:buFont typeface="Wingdings" panose="05000000000000000000" pitchFamily="2" charset="2"/>
              <a:buChar char="v"/>
            </a:pPr>
            <a:r>
              <a:rPr lang="pl-PL" dirty="0"/>
              <a:t>w razie śmierci jednego z małżonków.</a:t>
            </a:r>
          </a:p>
          <a:p>
            <a:pPr marL="0" indent="0" algn="just">
              <a:buNone/>
            </a:pPr>
            <a:r>
              <a:rPr lang="pl-PL" dirty="0"/>
              <a:t> Kto może być wnioskodawcą:</a:t>
            </a:r>
          </a:p>
          <a:p>
            <a:pPr lvl="1" algn="just">
              <a:buFont typeface="Wingdings" panose="05000000000000000000" pitchFamily="2" charset="2"/>
              <a:buChar char="v"/>
            </a:pPr>
            <a:r>
              <a:rPr lang="pl-PL" dirty="0"/>
              <a:t>każdy z małżonków lub byłych małżonków,</a:t>
            </a:r>
          </a:p>
          <a:p>
            <a:pPr lvl="1" algn="just">
              <a:buFont typeface="Wingdings" panose="05000000000000000000" pitchFamily="2" charset="2"/>
              <a:buChar char="v"/>
            </a:pPr>
            <a:r>
              <a:rPr lang="pl-PL" dirty="0"/>
              <a:t>wierzyciel jednego z małżonków lub byłych małżonków,</a:t>
            </a:r>
          </a:p>
          <a:p>
            <a:pPr lvl="1" algn="just">
              <a:buFont typeface="Wingdings" panose="05000000000000000000" pitchFamily="2" charset="2"/>
              <a:buChar char="v"/>
            </a:pPr>
            <a:r>
              <a:rPr lang="pl-PL" dirty="0"/>
              <a:t>wierzyciel obojga małżonków lub obojga byłych małżonków, pod warunkiem że dokonał on zajęcia roszczenia o podział majątku wspólnego w postępowaniu egzekucyjnym- 912 KPC, </a:t>
            </a:r>
          </a:p>
          <a:p>
            <a:pPr lvl="1" algn="just">
              <a:buFont typeface="Wingdings" panose="05000000000000000000" pitchFamily="2" charset="2"/>
              <a:buChar char="v"/>
            </a:pPr>
            <a:r>
              <a:rPr lang="pl-PL" dirty="0"/>
              <a:t>spadkobierca małżonka albo byłego małżonka,</a:t>
            </a:r>
          </a:p>
          <a:p>
            <a:pPr lvl="1" algn="just">
              <a:buFont typeface="Wingdings" panose="05000000000000000000" pitchFamily="2" charset="2"/>
              <a:buChar char="v"/>
            </a:pPr>
            <a:r>
              <a:rPr lang="pl-PL" dirty="0"/>
              <a:t>nabywca praw spadkowych po małżonku albo byłym małżonku, prokurator, RPO.</a:t>
            </a:r>
          </a:p>
          <a:p>
            <a:pPr algn="just">
              <a:buFont typeface="Wingdings" panose="05000000000000000000" pitchFamily="2" charset="2"/>
              <a:buChar char="§"/>
            </a:pPr>
            <a:r>
              <a:rPr lang="pl-PL" dirty="0"/>
              <a:t>We wniosku powinniśmy wskazać podstawę ustania wspólności majątkowej oraz majątek podlegający podziałowi. W tym postępowaniu sąd rozstrzyga głównie o składzie i wartości majątku. W ramach tego postępowania sąd oprócz podziału składników majątku orzeka również o żądaniu ustalenie nierównych udziałów oraz o tym, jakie wydatki, nakłady i inne świadczenie na rzecz majątku osobistego lub odwrotnie podlegają zwrotowi. Z chwilą wszczęcia tego postępowania odrębne postępowanie w sprawach wyżej wymienionych jest niedopuszczalne. </a:t>
            </a:r>
          </a:p>
          <a:p>
            <a:pPr algn="just">
              <a:buFont typeface="Wingdings" panose="05000000000000000000" pitchFamily="2" charset="2"/>
              <a:buChar char="§"/>
            </a:pPr>
            <a:r>
              <a:rPr lang="pl-PL" dirty="0"/>
              <a:t>WAŻNE! Po zapadnięciu prawomocnego postanowienia o podział majątku uczestnik nie może dochodzić wyżej wspomnianych roszczeń, choćby nie były zgłoszone w ramach tego postępowania.</a:t>
            </a:r>
          </a:p>
          <a:p>
            <a:pPr algn="just">
              <a:buFont typeface="Wingdings" panose="05000000000000000000" pitchFamily="2" charset="2"/>
              <a:buChar char="§"/>
            </a:pPr>
            <a:r>
              <a:rPr lang="pl-PL" dirty="0"/>
              <a:t>To postępowanie może być prowadzone, jeżeli istnieje przedmiot tego postępowania, czyli majątek wspólny.</a:t>
            </a:r>
          </a:p>
          <a:p>
            <a:pPr algn="just">
              <a:buFont typeface="Wingdings" panose="05000000000000000000" pitchFamily="2" charset="2"/>
              <a:buChar char="§"/>
            </a:pPr>
            <a:r>
              <a:rPr lang="pl-PL" dirty="0"/>
              <a:t>Jeżeli jeden z byłych małżonków w ramach powyższego postępowania wysunie żądanie dot. tylko i wyłącznie rozliczenia nakładów poczynionych z majątku osobistego, a nie zażąda przy tym podziału majatku wspólnego, wówczas takie żądanie powinno zostać rozpatrzone jako roszczenie o zasądzenie odpowiedniej sumy pieniężnej i powinno być dochodzone w trybie procesowym!</a:t>
            </a:r>
          </a:p>
          <a:p>
            <a:pPr marL="0" indent="0" algn="just">
              <a:buNone/>
            </a:pPr>
            <a:r>
              <a:rPr lang="pl-PL" dirty="0"/>
              <a:t>Żądanie ustalenia nierównych udziałów: Małżonkowie mają  co do zasady </a:t>
            </a:r>
            <a:r>
              <a:rPr lang="pl-PL" b="1" dirty="0"/>
              <a:t>równe udziały</a:t>
            </a:r>
            <a:r>
              <a:rPr lang="pl-PL" dirty="0"/>
              <a:t> w majątku wspólnym. Mogą jednak z ważnych powodów żądać ustalenia </a:t>
            </a:r>
            <a:r>
              <a:rPr lang="pl-PL" b="1" dirty="0"/>
              <a:t>nierównych udziałów</a:t>
            </a:r>
            <a:r>
              <a:rPr lang="pl-PL" dirty="0"/>
              <a:t> w tym majątku</a:t>
            </a:r>
          </a:p>
        </p:txBody>
      </p:sp>
      <p:sp>
        <p:nvSpPr>
          <p:cNvPr id="4" name="Rectangle 3">
            <a:extLst>
              <a:ext uri="{FF2B5EF4-FFF2-40B4-BE49-F238E27FC236}">
                <a16:creationId xmlns:a16="http://schemas.microsoft.com/office/drawing/2014/main" id="{08385BE1-37A0-4445-BB56-EC1D6698ECBF}"/>
              </a:ext>
            </a:extLst>
          </p:cNvPr>
          <p:cNvSpPr/>
          <p:nvPr/>
        </p:nvSpPr>
        <p:spPr>
          <a:xfrm>
            <a:off x="202017" y="489098"/>
            <a:ext cx="5893983" cy="31068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97CE8C7F-AD01-4C04-8206-3AFDF5DB33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79873" y="46426"/>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619174C2-6CEC-4089-924B-686DB836C6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graphicFrame>
        <p:nvGraphicFramePr>
          <p:cNvPr id="7" name="Diagram 6">
            <a:extLst>
              <a:ext uri="{FF2B5EF4-FFF2-40B4-BE49-F238E27FC236}">
                <a16:creationId xmlns:a16="http://schemas.microsoft.com/office/drawing/2014/main" id="{6A4E6AF7-C8F6-4A3D-B163-25597742EEF7}"/>
              </a:ext>
            </a:extLst>
          </p:cNvPr>
          <p:cNvGraphicFramePr/>
          <p:nvPr>
            <p:extLst>
              <p:ext uri="{D42A27DB-BD31-4B8C-83A1-F6EECF244321}">
                <p14:modId xmlns:p14="http://schemas.microsoft.com/office/powerpoint/2010/main" val="4263083747"/>
              </p:ext>
            </p:extLst>
          </p:nvPr>
        </p:nvGraphicFramePr>
        <p:xfrm>
          <a:off x="6294474" y="4380614"/>
          <a:ext cx="5695509" cy="316121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347419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800" dirty="0"/>
              <a:t>SEPARACJA NA ZGODNY WNIOSEK MAŁŻONKÓW/ZNIESIENIE SEPARACJI</a:t>
            </a:r>
            <a:endParaRPr lang="pl-PL" sz="2500" dirty="0"/>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91386" y="723014"/>
            <a:ext cx="11759609" cy="5603358"/>
          </a:xfrm>
        </p:spPr>
        <p:txBody>
          <a:bodyPr>
            <a:normAutofit fontScale="77500" lnSpcReduction="20000"/>
          </a:bodyPr>
          <a:lstStyle/>
          <a:p>
            <a:pPr algn="just">
              <a:buFont typeface="Wingdings" panose="05000000000000000000" pitchFamily="2" charset="2"/>
              <a:buChar char="§"/>
            </a:pPr>
            <a:r>
              <a:rPr lang="pl-PL" sz="2300" dirty="0"/>
              <a:t>Właściwość rzeczowa: sąd okręgowy</a:t>
            </a:r>
          </a:p>
          <a:p>
            <a:pPr algn="just">
              <a:buFont typeface="Wingdings" panose="05000000000000000000" pitchFamily="2" charset="2"/>
              <a:buChar char="§"/>
            </a:pPr>
            <a:r>
              <a:rPr lang="pl-PL" sz="2300" dirty="0"/>
              <a:t>Właściwość miejscowa: sąd, w którego okręgu małżonkowie mają wspólne zamieszkanie, a w braku takiej podstawy - sąd miejsca ich wspólnego pobytu. Jeżeli małżonkowie nie mają wspólnego miejsca zamieszkania ani pobytu, wniosek należy zgłosić w sądzie właściwym dla jednego z małżonków, zgodnie z art. 508 § 1-3.</a:t>
            </a:r>
          </a:p>
          <a:p>
            <a:pPr marL="0" indent="0" algn="just">
              <a:buNone/>
            </a:pPr>
            <a:endParaRPr lang="pl-PL" sz="2300" dirty="0"/>
          </a:p>
          <a:p>
            <a:pPr algn="just">
              <a:buFont typeface="Wingdings" panose="05000000000000000000" pitchFamily="2" charset="2"/>
              <a:buChar char="§"/>
            </a:pPr>
            <a:r>
              <a:rPr lang="pl-PL" sz="2300" dirty="0"/>
              <a:t>Postępowanie w sprawie orzeczenia separacji na zgodny wniosek małżonków lub w sprawie zniesienia separacji umarza się, gdy:</a:t>
            </a:r>
          </a:p>
          <a:p>
            <a:pPr algn="just">
              <a:buFont typeface="Wingdings" panose="05000000000000000000" pitchFamily="2" charset="2"/>
              <a:buChar char="v"/>
            </a:pPr>
            <a:r>
              <a:rPr lang="pl-PL" sz="2300" dirty="0"/>
              <a:t>Nastąpił brak zgody co do orzeczenia separacji lub zniesienia separacji ( w tym poprzez cofnięcie wniosku)</a:t>
            </a:r>
          </a:p>
          <a:p>
            <a:pPr algn="just">
              <a:buFont typeface="Wingdings" panose="05000000000000000000" pitchFamily="2" charset="2"/>
              <a:buChar char="v"/>
            </a:pPr>
            <a:r>
              <a:rPr lang="pl-PL" sz="2300" dirty="0"/>
              <a:t>Jeden z małżonków zmarł</a:t>
            </a:r>
          </a:p>
          <a:p>
            <a:pPr algn="just">
              <a:buFontTx/>
              <a:buChar char="-"/>
            </a:pPr>
            <a:endParaRPr lang="pl-PL" sz="2300" dirty="0"/>
          </a:p>
          <a:p>
            <a:pPr algn="just">
              <a:buFont typeface="Wingdings" panose="05000000000000000000" pitchFamily="2" charset="2"/>
              <a:buChar char="§"/>
            </a:pPr>
            <a:r>
              <a:rPr lang="pl-PL" sz="2300" dirty="0"/>
              <a:t>W obu przypadkach przeprowadzenie rozprawy jest obligatoryjne</a:t>
            </a:r>
          </a:p>
          <a:p>
            <a:pPr marL="0" indent="0" algn="just">
              <a:buNone/>
            </a:pPr>
            <a:endParaRPr lang="pl-PL" sz="2300" dirty="0"/>
          </a:p>
          <a:p>
            <a:pPr algn="just">
              <a:buFont typeface="Wingdings" panose="05000000000000000000" pitchFamily="2" charset="2"/>
              <a:buChar char="§"/>
            </a:pPr>
            <a:r>
              <a:rPr lang="pl-PL" sz="2300" dirty="0"/>
              <a:t>W toku postępowania o orzeczenie separacji sąd nakłania małżonków do pojednania. Jeżeli istnieją widoki na pojednanie może skierować małżonków do mediacji. Jeżeli pojednanie nie nastąpi, a odroczenie rozprawy nie byłoby celowe, sąd przystępuje do rozpoznania sprawy</a:t>
            </a:r>
          </a:p>
          <a:p>
            <a:pPr marL="0" indent="0" algn="just">
              <a:buNone/>
            </a:pPr>
            <a:endParaRPr lang="pl-PL" sz="2300" dirty="0"/>
          </a:p>
          <a:p>
            <a:pPr algn="just">
              <a:buFont typeface="Wingdings" panose="05000000000000000000" pitchFamily="2" charset="2"/>
              <a:buChar char="§"/>
            </a:pPr>
            <a:r>
              <a:rPr lang="pl-PL" sz="2300" dirty="0"/>
              <a:t>Z chwilą wszczęcia postępowania o zniesienie separacji zawiesza się z urzędu postępowanie w sprawie o eksmisję jednego z małżonków pozostających w separacji ze wspólnego mieszkania, jak również postępowanie w sprawie o korzystanie przez małżonków pozostających w separacji ze wspólnego mieszkania. Z chwilą uprawomocnienia się orzeczenia o zniesieniu separacji postępowanie umarza się z urzędu.</a:t>
            </a:r>
          </a:p>
          <a:p>
            <a:pPr marL="0" indent="0" algn="just">
              <a:buNone/>
            </a:pPr>
            <a:endParaRPr lang="pl-PL" dirty="0"/>
          </a:p>
          <a:p>
            <a:pPr marL="0" indent="0" algn="just">
              <a:buNone/>
            </a:pPr>
            <a:endParaRPr lang="pl-PL" dirty="0"/>
          </a:p>
        </p:txBody>
      </p:sp>
      <p:pic>
        <p:nvPicPr>
          <p:cNvPr id="4" name="Picture 3">
            <a:hlinkClick r:id="rId2" action="ppaction://hlinksldjump"/>
            <a:extLst>
              <a:ext uri="{FF2B5EF4-FFF2-40B4-BE49-F238E27FC236}">
                <a16:creationId xmlns:a16="http://schemas.microsoft.com/office/drawing/2014/main" id="{4AE040B2-9252-47DA-BBF1-C9A46FA1A4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3988778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3989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02BF5-E95D-468B-8B69-4540F8BDA0EC}"/>
              </a:ext>
            </a:extLst>
          </p:cNvPr>
          <p:cNvSpPr>
            <a:spLocks noGrp="1"/>
          </p:cNvSpPr>
          <p:nvPr>
            <p:ph type="ctrTitle"/>
          </p:nvPr>
        </p:nvSpPr>
        <p:spPr/>
        <p:txBody>
          <a:bodyPr/>
          <a:lstStyle/>
          <a:p>
            <a:r>
              <a:rPr lang="pl-PL" dirty="0"/>
              <a:t>Inne sprawy rodzinne oraz sprawy opiekuńcze</a:t>
            </a:r>
          </a:p>
        </p:txBody>
      </p:sp>
      <p:sp>
        <p:nvSpPr>
          <p:cNvPr id="3" name="Subtitle 2">
            <a:extLst>
              <a:ext uri="{FF2B5EF4-FFF2-40B4-BE49-F238E27FC236}">
                <a16:creationId xmlns:a16="http://schemas.microsoft.com/office/drawing/2014/main" id="{B7882BC7-7ADF-44A9-B080-E82C569621D6}"/>
              </a:ext>
            </a:extLst>
          </p:cNvPr>
          <p:cNvSpPr>
            <a:spLocks noGrp="1"/>
          </p:cNvSpPr>
          <p:nvPr>
            <p:ph type="subTitle" idx="1"/>
          </p:nvPr>
        </p:nvSpPr>
        <p:spPr/>
        <p:txBody>
          <a:bodyPr/>
          <a:lstStyle/>
          <a:p>
            <a:r>
              <a:rPr lang="pl-PL" dirty="0"/>
              <a:t>ZAGADNIENIE OGÓLNE</a:t>
            </a:r>
          </a:p>
        </p:txBody>
      </p:sp>
    </p:spTree>
    <p:extLst>
      <p:ext uri="{BB962C8B-B14F-4D97-AF65-F5344CB8AC3E}">
        <p14:creationId xmlns:p14="http://schemas.microsoft.com/office/powerpoint/2010/main" val="10855290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446567"/>
          </a:xfrm>
        </p:spPr>
        <p:txBody>
          <a:bodyPr>
            <a:normAutofit/>
          </a:bodyPr>
          <a:lstStyle/>
          <a:p>
            <a:r>
              <a:rPr lang="pl-PL" sz="2400" dirty="0"/>
              <a:t>SĄD OPIEKUŃCZY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12650" y="446567"/>
            <a:ext cx="11663917" cy="6411433"/>
          </a:xfrm>
        </p:spPr>
        <p:txBody>
          <a:bodyPr>
            <a:normAutofit fontScale="40000" lnSpcReduction="20000"/>
          </a:bodyPr>
          <a:lstStyle/>
          <a:p>
            <a:pPr marL="0" indent="0" algn="just">
              <a:buNone/>
            </a:pPr>
            <a:r>
              <a:rPr lang="pl-PL" dirty="0"/>
              <a:t>Art.  568.  [Sąd opiekuńczy] </a:t>
            </a:r>
          </a:p>
          <a:p>
            <a:pPr marL="0" indent="0" algn="just">
              <a:buNone/>
            </a:pPr>
            <a:r>
              <a:rPr lang="pl-PL" dirty="0"/>
              <a:t>Sądem opiekuńczym jest sąd rodzinny.</a:t>
            </a:r>
          </a:p>
          <a:p>
            <a:pPr marL="0" indent="0" algn="just">
              <a:buNone/>
            </a:pPr>
            <a:endParaRPr lang="pl-PL" dirty="0"/>
          </a:p>
          <a:p>
            <a:pPr marL="0" indent="0" algn="just">
              <a:buNone/>
            </a:pPr>
            <a:r>
              <a:rPr lang="pl-PL" dirty="0"/>
              <a:t>Art.  569.  [Właściwość sądu] §  1.  Właściwy wyłącznie jest sąd opiekuńczy miejsca zamieszkania osoby, której postępowanie ma dotyczyć, a w braku miejsca zamieszkania - sąd opiekuńczy miejsca jej pobytu. Jeżeli brak tej podstawy, właściwy jest sąd opiekuńczy ostatniego miejsca zamieszkania osoby, której postępowanie ma dotyczyć, a w braku miejsca zamieszkania - sąd opiekuńczy ostatniego miejsca jej pobytu. Jeżeli brak i tej podstawy właściwy jest sąd rejonowy dla m.st. Warszawy.</a:t>
            </a:r>
          </a:p>
          <a:p>
            <a:pPr marL="0" indent="0" algn="just">
              <a:buNone/>
            </a:pPr>
            <a:r>
              <a:rPr lang="pl-PL" dirty="0"/>
              <a:t>§  2.  W wypadkach nagłych sąd opiekuńczy wydaje z urzędu wszelkie potrzebne zarządzenia nawet w stosunku do osób, które nie podlegają jego właściwości miejscowej, zawiadamiając o tym sąd opiekuńczy miejscowo właściwy.</a:t>
            </a:r>
          </a:p>
          <a:p>
            <a:pPr marL="0" indent="0" algn="just">
              <a:buNone/>
            </a:pPr>
            <a:endParaRPr lang="pl-PL" dirty="0"/>
          </a:p>
          <a:p>
            <a:pPr algn="just">
              <a:buFont typeface="Wingdings" panose="05000000000000000000" pitchFamily="2" charset="2"/>
              <a:buChar char="§"/>
            </a:pPr>
            <a:r>
              <a:rPr lang="pl-PL" dirty="0"/>
              <a:t>W istocie, sądem opiekuńczym jest wydział rodzinny i nieletnich, inaczej mówiąc, wydział odpowiedniego sądu rejonowego, do którego właściwości należą sprawy z zakresu prawa rodzinnego i opiekuńczego. Wszelkie czynności zastrzeżone dla sądu opiekuńczego dokonywane są przez sąd rodzinny jako wydział sądu rejonowego.</a:t>
            </a:r>
          </a:p>
          <a:p>
            <a:pPr marL="0" indent="0" algn="just">
              <a:buNone/>
            </a:pPr>
            <a:r>
              <a:rPr lang="pl-PL" dirty="0"/>
              <a:t>Reasumując, wydział rodzinny i nieletnich jako wydział odpowiedniego sądu rejonowego może działać:</a:t>
            </a:r>
          </a:p>
          <a:p>
            <a:pPr algn="just">
              <a:buFont typeface="Wingdings" panose="05000000000000000000" pitchFamily="2" charset="2"/>
              <a:buChar char="v"/>
            </a:pPr>
            <a:r>
              <a:rPr lang="pl-PL" dirty="0"/>
              <a:t>Jako sąd opiekuńczy o szczególnych kompetencjach,</a:t>
            </a:r>
          </a:p>
          <a:p>
            <a:pPr algn="just">
              <a:buFont typeface="Wingdings" panose="05000000000000000000" pitchFamily="2" charset="2"/>
              <a:buChar char="v"/>
            </a:pPr>
            <a:r>
              <a:rPr lang="pl-PL" dirty="0"/>
              <a:t>Jako sąd rejonowy o kompetencjach zwykłych</a:t>
            </a:r>
          </a:p>
          <a:p>
            <a:pPr algn="just">
              <a:buFontTx/>
              <a:buChar char="-"/>
            </a:pPr>
            <a:endParaRPr lang="pl-PL" dirty="0"/>
          </a:p>
          <a:p>
            <a:pPr marL="0" indent="0" algn="just">
              <a:buNone/>
            </a:pPr>
            <a:r>
              <a:rPr lang="pl-PL" dirty="0"/>
              <a:t>Właściwość miejscowa:</a:t>
            </a:r>
          </a:p>
          <a:p>
            <a:pPr algn="just">
              <a:buFont typeface="Wingdings" panose="05000000000000000000" pitchFamily="2" charset="2"/>
              <a:buChar char="v"/>
            </a:pPr>
            <a:r>
              <a:rPr lang="pl-PL" dirty="0"/>
              <a:t>Sąd opiekuńczy miejsca zamieszkania osoby, której postępowanie dotyczy (chodzi tu oczywiście o małoletniego) albo</a:t>
            </a:r>
          </a:p>
          <a:p>
            <a:pPr algn="just">
              <a:buFont typeface="Wingdings" panose="05000000000000000000" pitchFamily="2" charset="2"/>
              <a:buChar char="v"/>
            </a:pPr>
            <a:r>
              <a:rPr lang="pl-PL" dirty="0"/>
              <a:t>sąd opiekuńczy miejsca pobytu osoby, której postępowanie dotyczy,</a:t>
            </a:r>
          </a:p>
          <a:p>
            <a:pPr algn="just">
              <a:buFont typeface="Wingdings" panose="05000000000000000000" pitchFamily="2" charset="2"/>
              <a:buChar char="v"/>
            </a:pPr>
            <a:r>
              <a:rPr lang="pl-PL" dirty="0"/>
              <a:t>Sąd opiekuńczy ostatniego miejsca zamieszkania</a:t>
            </a:r>
          </a:p>
          <a:p>
            <a:pPr algn="just">
              <a:buFont typeface="Wingdings" panose="05000000000000000000" pitchFamily="2" charset="2"/>
              <a:buChar char="v"/>
            </a:pPr>
            <a:r>
              <a:rPr lang="pl-PL" dirty="0"/>
              <a:t>Sąd opiekuńczy ostatniego miejsca pobytu,</a:t>
            </a:r>
          </a:p>
          <a:p>
            <a:pPr algn="just">
              <a:buFont typeface="Wingdings" panose="05000000000000000000" pitchFamily="2" charset="2"/>
              <a:buChar char="v"/>
            </a:pPr>
            <a:r>
              <a:rPr lang="pl-PL" dirty="0"/>
              <a:t>Sąd rejonowy dla m.st. Warszawy- w przypadku braku powyższych podstaw</a:t>
            </a:r>
          </a:p>
          <a:p>
            <a:pPr algn="just">
              <a:buFontTx/>
              <a:buChar char="-"/>
            </a:pPr>
            <a:endParaRPr lang="pl-PL" dirty="0"/>
          </a:p>
          <a:p>
            <a:pPr algn="just">
              <a:buFont typeface="Wingdings" panose="05000000000000000000" pitchFamily="2" charset="2"/>
              <a:buChar char="§"/>
            </a:pPr>
            <a:r>
              <a:rPr lang="pl-PL" dirty="0"/>
              <a:t>UWAGA! Sąd opiekuńczy może wydawać z urzędu wszelkie niezbędne zarządzenia także w stosunku do osób spoza swojej właściwości. Taka kompetencja sądu aktualizuje się w wypadakch nagłych, tj. takich sytuacjach, gdy jakiekolwiek opóźnienie mogłoby spowodować szkodę po stronie małoletniego. Wówczas sąd, który wydał takie zarządzenie musi zawiadomić o tym fakcie sąd opiekuńczy miejscowo właściwy.</a:t>
            </a:r>
          </a:p>
          <a:p>
            <a:pPr marL="0" indent="0" algn="just">
              <a:buNone/>
            </a:pPr>
            <a:endParaRPr lang="pl-PL" dirty="0"/>
          </a:p>
          <a:p>
            <a:pPr algn="just">
              <a:buFont typeface="Wingdings" panose="05000000000000000000" pitchFamily="2" charset="2"/>
              <a:buChar char="§"/>
            </a:pPr>
            <a:r>
              <a:rPr lang="pl-PL" dirty="0"/>
              <a:t>W sprawach o odebranie osoby podlegającej władzy rodzicielskiej lub pozostającej pod opieką prowadzone na podstawie konwencji haskiej z 1980 r. mamy właściwość sądu okręgowego mającego siedzibę w miejscowości stanowiącej siedzibę sądu apelacyjnego, jeżeli na tym obszarze osoba podlegająca władzy rodzicielskiej lub pozostająca pod opieką ma miejsce zamieszkania lub pobyt.</a:t>
            </a:r>
          </a:p>
          <a:p>
            <a:pPr algn="just">
              <a:buFont typeface="Wingdings" panose="05000000000000000000" pitchFamily="2" charset="2"/>
              <a:buChar char="§"/>
            </a:pPr>
            <a:r>
              <a:rPr lang="pl-PL" dirty="0"/>
              <a:t>Uznanie ojcostwa może nastąpić także przed sądem opiekuńczym niewłaściwym według przepisów ogólnych. W takim wypadku o uznaniu zawiadamia się właściwy sąd opiekuńczy.</a:t>
            </a:r>
          </a:p>
        </p:txBody>
      </p:sp>
      <p:sp>
        <p:nvSpPr>
          <p:cNvPr id="4" name="Rectangle 3">
            <a:extLst>
              <a:ext uri="{FF2B5EF4-FFF2-40B4-BE49-F238E27FC236}">
                <a16:creationId xmlns:a16="http://schemas.microsoft.com/office/drawing/2014/main" id="{AE493501-F478-4607-BCE9-E80580C9DCCD}"/>
              </a:ext>
            </a:extLst>
          </p:cNvPr>
          <p:cNvSpPr/>
          <p:nvPr/>
        </p:nvSpPr>
        <p:spPr>
          <a:xfrm>
            <a:off x="88604" y="361507"/>
            <a:ext cx="11787963" cy="179690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Picture 4">
            <a:extLst>
              <a:ext uri="{FF2B5EF4-FFF2-40B4-BE49-F238E27FC236}">
                <a16:creationId xmlns:a16="http://schemas.microsoft.com/office/drawing/2014/main" id="{8BA5DFC1-498D-4B82-B833-011F160C97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9300" y="0"/>
            <a:ext cx="814534" cy="814534"/>
          </a:xfrm>
          <a:prstGeom prst="rect">
            <a:avLst/>
          </a:prstGeom>
        </p:spPr>
      </p:pic>
      <p:pic>
        <p:nvPicPr>
          <p:cNvPr id="6" name="Picture 5">
            <a:hlinkClick r:id="rId3" action="ppaction://hlinksldjump"/>
            <a:extLst>
              <a:ext uri="{FF2B5EF4-FFF2-40B4-BE49-F238E27FC236}">
                <a16:creationId xmlns:a16="http://schemas.microsoft.com/office/drawing/2014/main" id="{3277C53B-1777-447E-B4D2-81C79A6E78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34005386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POZOSTAŁE INFORMACJE</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0" y="723014"/>
            <a:ext cx="12192000" cy="6134986"/>
          </a:xfrm>
        </p:spPr>
        <p:txBody>
          <a:bodyPr>
            <a:normAutofit lnSpcReduction="10000"/>
          </a:bodyPr>
          <a:lstStyle/>
          <a:p>
            <a:pPr algn="just">
              <a:buFont typeface="Wingdings" panose="05000000000000000000" pitchFamily="2" charset="2"/>
              <a:buChar char="§"/>
            </a:pPr>
            <a:r>
              <a:rPr lang="pl-PL" sz="2000" dirty="0"/>
              <a:t>Możliwość wszczęcia sprawy z urzędu</a:t>
            </a:r>
          </a:p>
          <a:p>
            <a:pPr algn="just">
              <a:buFont typeface="Wingdings" panose="05000000000000000000" pitchFamily="2" charset="2"/>
              <a:buChar char="§"/>
            </a:pPr>
            <a:r>
              <a:rPr lang="pl-PL" sz="2000" dirty="0"/>
              <a:t>Fakultatywny wywiad środowiskowy co do osoby małoletniego</a:t>
            </a:r>
          </a:p>
          <a:p>
            <a:pPr algn="just">
              <a:buFont typeface="Wingdings" panose="05000000000000000000" pitchFamily="2" charset="2"/>
              <a:buChar char="§"/>
            </a:pPr>
            <a:r>
              <a:rPr lang="pl-PL" sz="2000" dirty="0"/>
              <a:t>Możliwość mediacji w sprawach, w których istnieje dopuszczalność zawarcia ugody</a:t>
            </a:r>
          </a:p>
          <a:p>
            <a:pPr algn="just">
              <a:buFont typeface="Wingdings" panose="05000000000000000000" pitchFamily="2" charset="2"/>
              <a:buChar char="§"/>
            </a:pPr>
            <a:r>
              <a:rPr lang="pl-PL" sz="2000" dirty="0"/>
              <a:t>Każdy, komu znane jest zdarzenie uzasadniające wszczęcie postępowania z urzędu, obowiązany jest zawiadomić o nim sąd opiekuńczy- na tej podstawie sąd opiekuńczy może wówczas działać z urzędu</a:t>
            </a:r>
          </a:p>
          <a:p>
            <a:pPr algn="just">
              <a:buFont typeface="Wingdings" panose="05000000000000000000" pitchFamily="2" charset="2"/>
              <a:buChar char="§"/>
            </a:pPr>
            <a:r>
              <a:rPr lang="pl-PL" sz="1400" dirty="0"/>
              <a:t>Obowiązek ten ciąży przede wszystkim na urzędach stanu cywilnego, sądach, prokuratorach, notariuszach, komornikach, organach samorządu i administracji rządowej, organach Policji, </a:t>
            </a:r>
            <a:r>
              <a:rPr lang="pl-PL" sz="1400" dirty="0">
                <a:highlight>
                  <a:srgbClr val="FFFF00"/>
                </a:highlight>
              </a:rPr>
              <a:t>placówkach oświatowych</a:t>
            </a:r>
            <a:r>
              <a:rPr lang="pl-PL" sz="1400" dirty="0"/>
              <a:t>, opiekunach społecznych oraz organizacjach i zakładach zajmujących się opieką nad dziećmi lub osobami psychicznie chorymi.</a:t>
            </a:r>
            <a:endParaRPr lang="pl-PL" sz="2000" dirty="0"/>
          </a:p>
          <a:p>
            <a:pPr algn="just">
              <a:buFont typeface="Wingdings" panose="05000000000000000000" pitchFamily="2" charset="2"/>
              <a:buChar char="§"/>
            </a:pPr>
            <a:r>
              <a:rPr lang="pl-PL" sz="2000" dirty="0"/>
              <a:t>Osoba pozostająca pod władzą rodzicielską, opieką albo kuratelą ma zdolność do podejmowania czynności w postępowaniu dotyczącym jej osoby, chyba że nie ma zdolności do czynności prawnych</a:t>
            </a:r>
          </a:p>
          <a:p>
            <a:pPr algn="just">
              <a:buFont typeface="Wingdings" panose="05000000000000000000" pitchFamily="2" charset="2"/>
              <a:buChar char="§"/>
            </a:pPr>
            <a:r>
              <a:rPr lang="pl-PL" sz="2000" dirty="0"/>
              <a:t>Sąd może ograniczyć lub wyłączyć osobisty udział małoletniego w postępowaniu, jeżeli przemawiają za tym względy wychowawcze.</a:t>
            </a:r>
          </a:p>
          <a:p>
            <a:pPr algn="just">
              <a:buFont typeface="Wingdings" panose="05000000000000000000" pitchFamily="2" charset="2"/>
              <a:buChar char="§"/>
            </a:pPr>
            <a:r>
              <a:rPr lang="pl-PL" sz="2000" dirty="0"/>
              <a:t>W sprawach opiekuńczych osób małoletnich sąd z urzędu zarządza odbycie całego posiedzenia lub jego części przy drzwiach zamkniętych, jeżeli przeciwko publicznemu rozpoznaniu sprawy przemawia dobro małoletniego.</a:t>
            </a:r>
          </a:p>
          <a:p>
            <a:pPr algn="just">
              <a:buFont typeface="Wingdings" panose="05000000000000000000" pitchFamily="2" charset="2"/>
              <a:buChar char="§"/>
            </a:pPr>
            <a:r>
              <a:rPr lang="pl-PL" sz="2000" dirty="0"/>
              <a:t>UWAGA! Sąd opiekuńczy może zmienić swe postanowienie nawet prawomocne, jeżeli wymaga tego dobro osoby, której postępowanie dotyczy.</a:t>
            </a:r>
          </a:p>
          <a:p>
            <a:pPr algn="just">
              <a:buFont typeface="Wingdings" panose="05000000000000000000" pitchFamily="2" charset="2"/>
              <a:buChar char="§"/>
            </a:pPr>
            <a:r>
              <a:rPr lang="pl-PL" sz="2000" dirty="0"/>
              <a:t>WAŻNE! Postanowienia sądu opiekuńczego są skuteczne i wykonalne z chwilą ich ogłoszenia, a gdy ogłoszenia nie było, z chwilą ich wydania.</a:t>
            </a:r>
          </a:p>
          <a:p>
            <a:pPr algn="just">
              <a:buFont typeface="Wingdings" panose="05000000000000000000" pitchFamily="2" charset="2"/>
              <a:buChar char="§"/>
            </a:pPr>
            <a:r>
              <a:rPr lang="pl-PL" sz="2000" dirty="0"/>
              <a:t>Przymus radcowsko- adwokacki w sprawach o odebranie osoby podlegającej władzy rodzicielskiej lub pozostającej pod opieką prowadzonych na podstawie konwencji haskiej z 1980 r. (przymus nie ma zastosowania do wniosku)</a:t>
            </a:r>
          </a:p>
          <a:p>
            <a:pPr marL="0" indent="0" algn="just">
              <a:buNone/>
            </a:pPr>
            <a:endParaRPr lang="pl-PL" sz="2000" dirty="0"/>
          </a:p>
        </p:txBody>
      </p:sp>
      <p:pic>
        <p:nvPicPr>
          <p:cNvPr id="4" name="Picture 3">
            <a:hlinkClick r:id="rId2" action="ppaction://hlinksldjump"/>
            <a:extLst>
              <a:ext uri="{FF2B5EF4-FFF2-40B4-BE49-F238E27FC236}">
                <a16:creationId xmlns:a16="http://schemas.microsoft.com/office/drawing/2014/main" id="{9FDAAC58-9BC5-4BFF-B746-751B1E23D8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28410062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080EA-C959-4C20-8037-FCABD5A0CF63}"/>
              </a:ext>
            </a:extLst>
          </p:cNvPr>
          <p:cNvSpPr>
            <a:spLocks noGrp="1"/>
          </p:cNvSpPr>
          <p:nvPr>
            <p:ph type="title"/>
          </p:nvPr>
        </p:nvSpPr>
        <p:spPr>
          <a:xfrm>
            <a:off x="0" y="0"/>
            <a:ext cx="2245242" cy="637953"/>
          </a:xfrm>
        </p:spPr>
        <p:txBody>
          <a:bodyPr>
            <a:normAutofit/>
          </a:bodyPr>
          <a:lstStyle/>
          <a:p>
            <a:r>
              <a:rPr lang="pl-PL" sz="2000" b="1" dirty="0"/>
              <a:t>KATALOG SPRAW</a:t>
            </a:r>
          </a:p>
        </p:txBody>
      </p:sp>
      <p:graphicFrame>
        <p:nvGraphicFramePr>
          <p:cNvPr id="4" name="Content Placeholder 3">
            <a:extLst>
              <a:ext uri="{FF2B5EF4-FFF2-40B4-BE49-F238E27FC236}">
                <a16:creationId xmlns:a16="http://schemas.microsoft.com/office/drawing/2014/main" id="{1B5A1F12-D1F5-476E-9CDA-B38607323099}"/>
              </a:ext>
            </a:extLst>
          </p:cNvPr>
          <p:cNvGraphicFramePr>
            <a:graphicFrameLocks noGrp="1"/>
          </p:cNvGraphicFramePr>
          <p:nvPr>
            <p:ph idx="1"/>
            <p:extLst>
              <p:ext uri="{D42A27DB-BD31-4B8C-83A1-F6EECF244321}">
                <p14:modId xmlns:p14="http://schemas.microsoft.com/office/powerpoint/2010/main" val="2026018216"/>
              </p:ext>
            </p:extLst>
          </p:nvPr>
        </p:nvGraphicFramePr>
        <p:xfrm>
          <a:off x="838200" y="106326"/>
          <a:ext cx="11197856" cy="6655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hlinkClick r:id="rId7" action="ppaction://hlinksldjump"/>
            <a:extLst>
              <a:ext uri="{FF2B5EF4-FFF2-40B4-BE49-F238E27FC236}">
                <a16:creationId xmlns:a16="http://schemas.microsoft.com/office/drawing/2014/main" id="{85A7EEE1-DBEC-4BCD-9D6C-E3239DA4D26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2773" y="6478773"/>
            <a:ext cx="379228" cy="379228"/>
          </a:xfrm>
          <a:prstGeom prst="rect">
            <a:avLst/>
          </a:prstGeom>
        </p:spPr>
      </p:pic>
    </p:spTree>
    <p:extLst>
      <p:ext uri="{BB962C8B-B14F-4D97-AF65-F5344CB8AC3E}">
        <p14:creationId xmlns:p14="http://schemas.microsoft.com/office/powerpoint/2010/main" val="14202855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0AD9A-8668-4D7A-85FF-1F16025C971D}"/>
              </a:ext>
            </a:extLst>
          </p:cNvPr>
          <p:cNvSpPr>
            <a:spLocks noGrp="1"/>
          </p:cNvSpPr>
          <p:nvPr>
            <p:ph type="title"/>
          </p:nvPr>
        </p:nvSpPr>
        <p:spPr>
          <a:xfrm>
            <a:off x="0" y="0"/>
            <a:ext cx="11162414" cy="435935"/>
          </a:xfrm>
        </p:spPr>
        <p:txBody>
          <a:bodyPr>
            <a:normAutofit fontScale="90000"/>
          </a:bodyPr>
          <a:lstStyle/>
          <a:p>
            <a:r>
              <a:rPr lang="pl-PL" sz="2400" dirty="0"/>
              <a:t>TO MUSISZ WIEDZIEĆ </a:t>
            </a:r>
            <a:r>
              <a:rPr lang="pl-PL" sz="1800" i="1" dirty="0"/>
              <a:t>Aby powrócić ze slajdu, do którego Cię odesłało, klkinij na ikonę                znajdującą się na tym slajdzie</a:t>
            </a:r>
            <a:endParaRPr lang="pl-PL" sz="2400" dirty="0"/>
          </a:p>
        </p:txBody>
      </p:sp>
      <p:graphicFrame>
        <p:nvGraphicFramePr>
          <p:cNvPr id="4" name="Table 4">
            <a:extLst>
              <a:ext uri="{FF2B5EF4-FFF2-40B4-BE49-F238E27FC236}">
                <a16:creationId xmlns:a16="http://schemas.microsoft.com/office/drawing/2014/main" id="{491BF4EA-031D-4162-9A36-0469151DFF57}"/>
              </a:ext>
            </a:extLst>
          </p:cNvPr>
          <p:cNvGraphicFramePr>
            <a:graphicFrameLocks noGrp="1"/>
          </p:cNvGraphicFramePr>
          <p:nvPr>
            <p:ph idx="1"/>
            <p:extLst>
              <p:ext uri="{D42A27DB-BD31-4B8C-83A1-F6EECF244321}">
                <p14:modId xmlns:p14="http://schemas.microsoft.com/office/powerpoint/2010/main" val="2911913079"/>
              </p:ext>
            </p:extLst>
          </p:nvPr>
        </p:nvGraphicFramePr>
        <p:xfrm>
          <a:off x="646814" y="449580"/>
          <a:ext cx="10515600" cy="42113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876472387"/>
                    </a:ext>
                  </a:extLst>
                </a:gridCol>
                <a:gridCol w="5257800">
                  <a:extLst>
                    <a:ext uri="{9D8B030D-6E8A-4147-A177-3AD203B41FA5}">
                      <a16:colId xmlns:a16="http://schemas.microsoft.com/office/drawing/2014/main" val="205121075"/>
                    </a:ext>
                  </a:extLst>
                </a:gridCol>
              </a:tblGrid>
              <a:tr h="0">
                <a:tc>
                  <a:txBody>
                    <a:bodyPr/>
                    <a:lstStyle/>
                    <a:p>
                      <a:r>
                        <a:rPr lang="pl-PL" dirty="0"/>
                        <a:t>Zagadnienie</a:t>
                      </a:r>
                    </a:p>
                  </a:txBody>
                  <a:tcPr/>
                </a:tc>
                <a:tc>
                  <a:txBody>
                    <a:bodyPr/>
                    <a:lstStyle/>
                    <a:p>
                      <a:r>
                        <a:rPr lang="pl-PL" dirty="0"/>
                        <a:t>Powtórz- kliknij tutaj!</a:t>
                      </a:r>
                    </a:p>
                  </a:txBody>
                  <a:tcPr/>
                </a:tc>
                <a:extLst>
                  <a:ext uri="{0D108BD9-81ED-4DB2-BD59-A6C34878D82A}">
                    <a16:rowId xmlns:a16="http://schemas.microsoft.com/office/drawing/2014/main" val="3157676216"/>
                  </a:ext>
                </a:extLst>
              </a:tr>
              <a:tr h="370840">
                <a:tc>
                  <a:txBody>
                    <a:bodyPr/>
                    <a:lstStyle/>
                    <a:p>
                      <a:r>
                        <a:rPr lang="pl-PL" dirty="0"/>
                        <a:t>ZEZWOLENIE NA ZAWARCIE MAŁŻEŃSTWA</a:t>
                      </a:r>
                    </a:p>
                  </a:txBody>
                  <a:tcPr/>
                </a:tc>
                <a:tc>
                  <a:txBody>
                    <a:bodyPr/>
                    <a:lstStyle/>
                    <a:p>
                      <a:r>
                        <a:rPr lang="pl-PL" dirty="0">
                          <a:hlinkClick r:id="rId2" action="ppaction://hlinksldjump"/>
                        </a:rPr>
                        <a:t>&lt;&lt;powtórz&gt;&gt;</a:t>
                      </a:r>
                      <a:endParaRPr lang="pl-PL" dirty="0"/>
                    </a:p>
                  </a:txBody>
                  <a:tcPr/>
                </a:tc>
                <a:extLst>
                  <a:ext uri="{0D108BD9-81ED-4DB2-BD59-A6C34878D82A}">
                    <a16:rowId xmlns:a16="http://schemas.microsoft.com/office/drawing/2014/main" val="2278029188"/>
                  </a:ext>
                </a:extLst>
              </a:tr>
              <a:tr h="370840">
                <a:tc>
                  <a:txBody>
                    <a:bodyPr/>
                    <a:lstStyle/>
                    <a:p>
                      <a:r>
                        <a:rPr lang="pl-PL" dirty="0"/>
                        <a:t>SPRAWY O PODZIAŁ MAJĄTKU WSPÓLNEGO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3" action="ppaction://hlinksldjump"/>
                        </a:rPr>
                        <a:t>&lt;&lt;powtórz&gt;&gt;</a:t>
                      </a:r>
                      <a:endParaRPr lang="pl-PL" dirty="0"/>
                    </a:p>
                    <a:p>
                      <a:endParaRPr lang="pl-PL" dirty="0"/>
                    </a:p>
                  </a:txBody>
                  <a:tcPr/>
                </a:tc>
                <a:extLst>
                  <a:ext uri="{0D108BD9-81ED-4DB2-BD59-A6C34878D82A}">
                    <a16:rowId xmlns:a16="http://schemas.microsoft.com/office/drawing/2014/main" val="811607260"/>
                  </a:ext>
                </a:extLst>
              </a:tr>
              <a:tr h="370840">
                <a:tc>
                  <a:txBody>
                    <a:bodyPr/>
                    <a:lstStyle/>
                    <a:p>
                      <a:r>
                        <a:rPr lang="pl-PL" dirty="0"/>
                        <a:t>UMORZENIE POSTĘPOWANIA O ZNIESIENIE SEPARACJI/ORZECZENIA SEPARACJI NA ZGODNY WNIOSEK MAŁŻONKÓW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4" action="ppaction://hlinksldjump"/>
                        </a:rPr>
                        <a:t>&lt;&lt;powtórz&gt;&gt;</a:t>
                      </a:r>
                      <a:endParaRPr lang="pl-PL" dirty="0"/>
                    </a:p>
                    <a:p>
                      <a:endParaRPr lang="pl-PL" dirty="0"/>
                    </a:p>
                  </a:txBody>
                  <a:tcPr/>
                </a:tc>
                <a:extLst>
                  <a:ext uri="{0D108BD9-81ED-4DB2-BD59-A6C34878D82A}">
                    <a16:rowId xmlns:a16="http://schemas.microsoft.com/office/drawing/2014/main" val="1505315776"/>
                  </a:ext>
                </a:extLst>
              </a:tr>
              <a:tr h="370840">
                <a:tc>
                  <a:txBody>
                    <a:bodyPr/>
                    <a:lstStyle/>
                    <a:p>
                      <a:r>
                        <a:rPr lang="pl-PL" dirty="0"/>
                        <a:t>SĄD OPIEKUŃCZY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5" action="ppaction://hlinksldjump"/>
                        </a:rPr>
                        <a:t>&lt;&lt;powtórz&gt;&gt;</a:t>
                      </a:r>
                      <a:endParaRPr lang="pl-PL" dirty="0"/>
                    </a:p>
                    <a:p>
                      <a:endParaRPr lang="pl-PL" dirty="0"/>
                    </a:p>
                  </a:txBody>
                  <a:tcPr/>
                </a:tc>
                <a:extLst>
                  <a:ext uri="{0D108BD9-81ED-4DB2-BD59-A6C34878D82A}">
                    <a16:rowId xmlns:a16="http://schemas.microsoft.com/office/drawing/2014/main" val="2278527490"/>
                  </a:ext>
                </a:extLst>
              </a:tr>
              <a:tr h="370840">
                <a:tc>
                  <a:txBody>
                    <a:bodyPr/>
                    <a:lstStyle/>
                    <a:p>
                      <a:r>
                        <a:rPr lang="pl-PL" dirty="0"/>
                        <a:t>KIEDY POSTANOWIENIA SĄDU OPIEKUŃCZEGO STAJĄ SIĘ SKUTECZNE I WYKONALNE?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a16="http://schemas.microsoft.com/office/drawing/2014/main" val="1564967352"/>
                  </a:ext>
                </a:extLst>
              </a:tr>
              <a:tr h="370840">
                <a:tc>
                  <a:txBody>
                    <a:bodyPr/>
                    <a:lstStyle/>
                    <a:p>
                      <a:r>
                        <a:rPr lang="pl-PL" dirty="0"/>
                        <a:t>KIEDY SĄD OPIEKUŃCZY MOŻE ZMIENIĆ POSTANOWIENIE?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hlinkClick r:id="rId6" action="ppaction://hlinksldjump"/>
                        </a:rPr>
                        <a:t>&lt;&lt;powtórz&gt;&gt;</a:t>
                      </a:r>
                      <a:endParaRPr lang="pl-PL" dirty="0"/>
                    </a:p>
                    <a:p>
                      <a:endParaRPr lang="pl-PL" dirty="0"/>
                    </a:p>
                  </a:txBody>
                  <a:tcPr/>
                </a:tc>
                <a:extLst>
                  <a:ext uri="{0D108BD9-81ED-4DB2-BD59-A6C34878D82A}">
                    <a16:rowId xmlns:a16="http://schemas.microsoft.com/office/drawing/2014/main" val="3046233368"/>
                  </a:ext>
                </a:extLst>
              </a:tr>
            </a:tbl>
          </a:graphicData>
        </a:graphic>
      </p:graphicFrame>
      <p:pic>
        <p:nvPicPr>
          <p:cNvPr id="5" name="Picture 4">
            <a:extLst>
              <a:ext uri="{FF2B5EF4-FFF2-40B4-BE49-F238E27FC236}">
                <a16:creationId xmlns:a16="http://schemas.microsoft.com/office/drawing/2014/main" id="{3C6016B2-F018-484D-B2D5-B5F246831B0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72378" y="60620"/>
            <a:ext cx="314693" cy="314693"/>
          </a:xfrm>
          <a:prstGeom prst="rect">
            <a:avLst/>
          </a:prstGeom>
        </p:spPr>
      </p:pic>
    </p:spTree>
    <p:extLst>
      <p:ext uri="{BB962C8B-B14F-4D97-AF65-F5344CB8AC3E}">
        <p14:creationId xmlns:p14="http://schemas.microsoft.com/office/powerpoint/2010/main" val="286398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446567"/>
          </a:xfrm>
        </p:spPr>
        <p:txBody>
          <a:bodyPr>
            <a:normAutofit/>
          </a:bodyPr>
          <a:lstStyle/>
          <a:p>
            <a:r>
              <a:rPr lang="pl-PL" sz="2400" dirty="0"/>
              <a:t>WŁAŚCIWOŚĆ SĄDU</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12650" y="446567"/>
            <a:ext cx="11802141" cy="6411433"/>
          </a:xfrm>
        </p:spPr>
        <p:txBody>
          <a:bodyPr numCol="2" spcCol="360000">
            <a:noAutofit/>
          </a:bodyPr>
          <a:lstStyle/>
          <a:p>
            <a:pPr marL="0" indent="0" algn="just">
              <a:buNone/>
            </a:pPr>
            <a:r>
              <a:rPr lang="pl-PL" sz="1150" dirty="0"/>
              <a:t>        Art.  508.  [Właściwość miejscowa]</a:t>
            </a:r>
          </a:p>
          <a:p>
            <a:pPr marL="0" indent="0" algn="just">
              <a:buNone/>
            </a:pPr>
            <a:r>
              <a:rPr lang="pl-PL" sz="1150" dirty="0"/>
              <a:t>§  1.  Jeżeli właściwość miejscowa nie jest oznaczona w przepisie szczególnym, wyłącznie właściwy jest sąd miejsca zamieszkania wnioskodawcy, a w braku miejsca zamieszkania - sąd miejsca jego pobytu. Do postępowania z urzędu właściwy jest sąd miejsca, w którego okręgu nastąpiło zdarzenie będące podstawą wszczęcia postępowania. W braku wskazanych wyżej podstaw właściwy będzie sąd dla m.st. Warszawy.</a:t>
            </a:r>
          </a:p>
          <a:p>
            <a:pPr marL="0" indent="0" algn="just">
              <a:buNone/>
            </a:pPr>
            <a:r>
              <a:rPr lang="pl-PL" sz="1150" dirty="0"/>
              <a:t>§  2.  W wypadku gdy sąd właściwy nie może z powodu przeszkody rozpoznać sprawy lub podjąć innej czynności albo gdy wymagają tego względy celowości, sąd nad nim przełożony wyznaczy na posiedzeniu niejawnym inny sąd do rozpoznania sprawy w całości lub w części.</a:t>
            </a:r>
          </a:p>
          <a:p>
            <a:pPr marL="0" indent="0" algn="just">
              <a:buNone/>
            </a:pPr>
            <a:r>
              <a:rPr lang="pl-PL" sz="1150" dirty="0"/>
              <a:t>§  3.  Wyznaczenie następuje z urzędu albo na przedstawienie sądu właściwego, albo też na wniosek właściwego organu lub osoby zainteresowanej, po wysłuchaniu w razie potrzeby innych osób zainteresowanych.</a:t>
            </a:r>
          </a:p>
          <a:p>
            <a:pPr marL="0" indent="0" algn="just">
              <a:buNone/>
            </a:pPr>
            <a:r>
              <a:rPr lang="pl-PL" sz="1150" dirty="0"/>
              <a:t>§  4. Przepisu art. 48</a:t>
            </a:r>
            <a:r>
              <a:rPr lang="pl-PL" sz="1150" baseline="30000" dirty="0"/>
              <a:t>1</a:t>
            </a:r>
            <a:r>
              <a:rPr lang="pl-PL" sz="1150" dirty="0"/>
              <a:t> nie stosuje się w sprawach rozpoznawanych w postępowaniu wieczystoksięgowym i postępowaniu rejestrowym, a także w sprawach z zakresu prawa spadkowego, z wyjątkiem spraw o stwierdzenie nabycia spadku i przedmiotu zapisu windykacyjnego oraz o dział spadku.</a:t>
            </a:r>
          </a:p>
          <a:p>
            <a:pPr marL="0" indent="0" algn="just">
              <a:buNone/>
            </a:pPr>
            <a:endParaRPr lang="pl-PL" sz="1150" dirty="0"/>
          </a:p>
          <a:p>
            <a:pPr marL="0" indent="0" algn="just">
              <a:buNone/>
            </a:pPr>
            <a:r>
              <a:rPr lang="pl-PL" sz="1150" b="1" dirty="0"/>
              <a:t>KROK 1: </a:t>
            </a:r>
            <a:r>
              <a:rPr lang="pl-PL" sz="1150" dirty="0"/>
              <a:t>ustalenie czy istnieje przepis szczególny dotyczący właściwości miejscowej sądu</a:t>
            </a:r>
          </a:p>
          <a:p>
            <a:pPr marL="0" indent="85725" algn="just">
              <a:buNone/>
            </a:pPr>
            <a:r>
              <a:rPr lang="pl-PL" sz="1150" dirty="0"/>
              <a:t>Np.: Art.  526.  [Właściwość sądu] </a:t>
            </a:r>
          </a:p>
          <a:p>
            <a:pPr marL="0" indent="85725" algn="just">
              <a:buNone/>
            </a:pPr>
            <a:r>
              <a:rPr lang="pl-PL" sz="1150" dirty="0"/>
              <a:t>§  1.  W sprawach o uznanie za zmarłego właściwy jest sąd ostatniego miejsca zamieszkania zaginionego, a w braku tej podstawy - sąd wskazany w art. 508 § 1.</a:t>
            </a:r>
          </a:p>
          <a:p>
            <a:pPr marL="0" indent="0" algn="just">
              <a:buNone/>
            </a:pPr>
            <a:r>
              <a:rPr lang="pl-PL" sz="1150" dirty="0"/>
              <a:t>Art.  544.  [Właściwość sądu]</a:t>
            </a:r>
          </a:p>
          <a:p>
            <a:pPr marL="0" indent="0" algn="just">
              <a:buNone/>
            </a:pPr>
            <a:r>
              <a:rPr lang="pl-PL" sz="1150" dirty="0"/>
              <a:t>§  1.  Sprawy o ubezwłasnowolnienie należą do właściwości sądów okręgowych.</a:t>
            </a:r>
          </a:p>
          <a:p>
            <a:pPr marL="0" indent="0" algn="just">
              <a:buNone/>
            </a:pPr>
            <a:r>
              <a:rPr lang="pl-PL" sz="1150" dirty="0"/>
              <a:t>§  2.  W sprawach tych właściwy jest sąd miejsca zamieszkania osoby, której dotyczy wniosek o ubezwłasnowolnienie, a w braku miejsca zamieszkania - sąd miejsca jej pobytu.</a:t>
            </a:r>
          </a:p>
          <a:p>
            <a:pPr marL="0" indent="0" algn="just">
              <a:buNone/>
            </a:pPr>
            <a:endParaRPr lang="pl-PL" sz="1150" dirty="0"/>
          </a:p>
          <a:p>
            <a:pPr marL="0" indent="0" algn="just">
              <a:buNone/>
            </a:pPr>
            <a:r>
              <a:rPr lang="pl-PL" sz="1150" b="1" dirty="0"/>
              <a:t>KROK 2</a:t>
            </a:r>
            <a:r>
              <a:rPr lang="pl-PL" sz="1150" dirty="0"/>
              <a:t>: w przypadku braku regulacji szczególnej:</a:t>
            </a:r>
          </a:p>
          <a:p>
            <a:pPr marL="0" indent="0" algn="just">
              <a:buNone/>
            </a:pPr>
            <a:r>
              <a:rPr lang="pl-PL" sz="1150" dirty="0"/>
              <a:t>a) Dla spraw wszczynanych na wniosek:</a:t>
            </a:r>
          </a:p>
          <a:p>
            <a:pPr lvl="1" algn="just">
              <a:buFont typeface="Wingdings" panose="05000000000000000000" pitchFamily="2" charset="2"/>
              <a:buChar char="v"/>
            </a:pPr>
            <a:r>
              <a:rPr lang="pl-PL" sz="1150" dirty="0"/>
              <a:t>Sąd miejsca zamieszkania wnioskodawcy,</a:t>
            </a:r>
          </a:p>
          <a:p>
            <a:pPr lvl="1" algn="just">
              <a:buFont typeface="Wingdings" panose="05000000000000000000" pitchFamily="2" charset="2"/>
              <a:buChar char="v"/>
            </a:pPr>
            <a:r>
              <a:rPr lang="pl-PL" sz="1150" dirty="0"/>
              <a:t>Sąd miejsca pobytu wnioskodawcy (gdy brak miejsca zamieszkania),</a:t>
            </a:r>
          </a:p>
          <a:p>
            <a:pPr marL="0" indent="0" algn="just">
              <a:buNone/>
            </a:pPr>
            <a:endParaRPr lang="pl-PL" sz="1150" b="1" dirty="0"/>
          </a:p>
          <a:p>
            <a:pPr marL="0" indent="0" algn="just">
              <a:buNone/>
            </a:pPr>
            <a:r>
              <a:rPr lang="pl-PL" sz="1150" b="1" dirty="0"/>
              <a:t>KROK 3 DLA SPRAW WSZCZYNANYCH NA WNIOSEK</a:t>
            </a:r>
            <a:r>
              <a:rPr lang="pl-PL" sz="1150" dirty="0"/>
              <a:t>: w przypadku braku dwóch powyższych podstaw- Sąd dla m. St. Warszawy</a:t>
            </a:r>
          </a:p>
          <a:p>
            <a:pPr algn="just">
              <a:buFontTx/>
              <a:buChar char="-"/>
            </a:pPr>
            <a:endParaRPr lang="pl-PL" sz="1150" dirty="0"/>
          </a:p>
          <a:p>
            <a:pPr marL="0" indent="0" algn="just">
              <a:buNone/>
            </a:pPr>
            <a:r>
              <a:rPr lang="pl-PL" sz="1150" dirty="0"/>
              <a:t>b) Dla spraw wszczynanych z urzędu:</a:t>
            </a:r>
          </a:p>
          <a:p>
            <a:pPr lvl="1" algn="just">
              <a:buFont typeface="Wingdings" panose="05000000000000000000" pitchFamily="2" charset="2"/>
              <a:buChar char="v"/>
            </a:pPr>
            <a:r>
              <a:rPr lang="pl-PL" sz="1150" dirty="0"/>
              <a:t>Sąd miejsca, w którego okręgu nastąpiło zdarzenie będące podstawą wszczęcia postępowania</a:t>
            </a:r>
          </a:p>
          <a:p>
            <a:pPr marL="0" indent="0" algn="just">
              <a:buNone/>
            </a:pPr>
            <a:r>
              <a:rPr lang="pl-PL" sz="1150" b="1" dirty="0"/>
              <a:t>KROK 3 DLA SPRAW WSZCZYNANYCH Z URZĘDU: </a:t>
            </a:r>
            <a:r>
              <a:rPr lang="pl-PL" sz="1150" dirty="0"/>
              <a:t>Sąd dla m. St. Warszawy (gdy brak powyższej podstawy)</a:t>
            </a:r>
          </a:p>
          <a:p>
            <a:pPr marL="0" indent="0" algn="just">
              <a:buNone/>
            </a:pPr>
            <a:endParaRPr lang="pl-PL" sz="1150" dirty="0"/>
          </a:p>
          <a:p>
            <a:pPr algn="just">
              <a:buFont typeface="Wingdings" panose="05000000000000000000" pitchFamily="2" charset="2"/>
              <a:buChar char="§"/>
            </a:pPr>
            <a:r>
              <a:rPr lang="pl-PL" sz="1150" dirty="0"/>
              <a:t>Należy mieć na uwadze, że wskazane wyżej właściwości (niezależnie czy mówimy o kroku nr 1 czy 2) dotyczą właściwości WYŁĄCZNEJ!</a:t>
            </a:r>
          </a:p>
          <a:p>
            <a:pPr marL="0" indent="0" algn="just">
              <a:buNone/>
            </a:pPr>
            <a:endParaRPr lang="pl-PL" sz="1150" dirty="0"/>
          </a:p>
          <a:p>
            <a:pPr algn="just">
              <a:buFont typeface="Wingdings" panose="05000000000000000000" pitchFamily="2" charset="2"/>
              <a:buChar char="§"/>
            </a:pPr>
            <a:r>
              <a:rPr lang="pl-PL" sz="1150" dirty="0"/>
              <a:t>Omawiana regulacja odnosi się także do właściwości delegacyjnej. Wyznaczenie innego sądu jest możliwe, gdy:</a:t>
            </a:r>
          </a:p>
          <a:p>
            <a:pPr lvl="1" algn="just">
              <a:buFont typeface="Wingdings" panose="05000000000000000000" pitchFamily="2" charset="2"/>
              <a:buChar char="v"/>
            </a:pPr>
            <a:r>
              <a:rPr lang="pl-PL" sz="1150" dirty="0"/>
              <a:t>sąd właściwy nie może z powodu przeszkody rozpoznać sprawy lub podjąć innej czynności albo gdy wymagają tego względy celowości- wówczas sąd nad nim przełożony wyznacza inny sąd (wyznaczy  urzędu lub gdy zgłosi to sąd właściwy lub zawnioskuje o to właściwy organ lub zawnioskuje o to osoba zainteresowana);</a:t>
            </a:r>
          </a:p>
          <a:p>
            <a:pPr lvl="1" algn="just">
              <a:buFont typeface="Wingdings" panose="05000000000000000000" pitchFamily="2" charset="2"/>
              <a:buChar char="v"/>
            </a:pPr>
            <a:r>
              <a:rPr lang="pl-PL" sz="1150" dirty="0"/>
              <a:t>Mamy do czynienia z wyłączeniem sędziego z mocy samej ustawy (iudex inhabilis); wówczas, gdy wyłączenie nastąpiło na podstawie art. 48 § 1 pkt 1-4 sąd występuje do sądu nad nim przełożonego o wyznaczenie innego sądu do rozpoznania sprawy, a sąd przełożony wyznacza inny równorzędny sąd. Omawiana właściwość delegacyjna nie znajdzie jednak zastosowania w postępowaniu wieczystoksięgowym i postępowaniu rejestrowym, a także w sprawach z zakresu prawa spadkowego, z wyjątkiem spraw o stwierdzenie nabycia spadku i przedmiotu zapisu windykacyjnego oraz o dział spadku</a:t>
            </a:r>
          </a:p>
        </p:txBody>
      </p:sp>
      <p:sp>
        <p:nvSpPr>
          <p:cNvPr id="5" name="Rectangle 4">
            <a:extLst>
              <a:ext uri="{FF2B5EF4-FFF2-40B4-BE49-F238E27FC236}">
                <a16:creationId xmlns:a16="http://schemas.microsoft.com/office/drawing/2014/main" id="{57902DF4-FDF6-4E48-8073-8A554B1C1239}"/>
              </a:ext>
            </a:extLst>
          </p:cNvPr>
          <p:cNvSpPr/>
          <p:nvPr/>
        </p:nvSpPr>
        <p:spPr>
          <a:xfrm>
            <a:off x="244548" y="446567"/>
            <a:ext cx="5851452" cy="3179135"/>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1159DF25-7AA8-4380-BDEE-24E53DF13FCF}"/>
              </a:ext>
            </a:extLst>
          </p:cNvPr>
          <p:cNvSpPr/>
          <p:nvPr/>
        </p:nvSpPr>
        <p:spPr>
          <a:xfrm>
            <a:off x="244548" y="4167962"/>
            <a:ext cx="5851452" cy="1864242"/>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Picture 8">
            <a:extLst>
              <a:ext uri="{FF2B5EF4-FFF2-40B4-BE49-F238E27FC236}">
                <a16:creationId xmlns:a16="http://schemas.microsoft.com/office/drawing/2014/main" id="{E65ACE77-B20F-4DE2-8BC5-4F271A558E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3794" y="78600"/>
            <a:ext cx="814534" cy="814534"/>
          </a:xfrm>
          <a:prstGeom prst="rect">
            <a:avLst/>
          </a:prstGeom>
        </p:spPr>
      </p:pic>
      <p:pic>
        <p:nvPicPr>
          <p:cNvPr id="10" name="Picture 9">
            <a:extLst>
              <a:ext uri="{FF2B5EF4-FFF2-40B4-BE49-F238E27FC236}">
                <a16:creationId xmlns:a16="http://schemas.microsoft.com/office/drawing/2014/main" id="{28CBA528-C740-47F3-BD07-56A074C297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3794" y="3760695"/>
            <a:ext cx="814534" cy="814534"/>
          </a:xfrm>
          <a:prstGeom prst="rect">
            <a:avLst/>
          </a:prstGeom>
        </p:spPr>
      </p:pic>
      <p:pic>
        <p:nvPicPr>
          <p:cNvPr id="8" name="Picture 7">
            <a:hlinkClick r:id="rId3" action="ppaction://hlinksldjump"/>
            <a:extLst>
              <a:ext uri="{FF2B5EF4-FFF2-40B4-BE49-F238E27FC236}">
                <a16:creationId xmlns:a16="http://schemas.microsoft.com/office/drawing/2014/main" id="{21B718F3-C99D-4DF1-B1D7-F3FF9E0F17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211777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BEDD06-A311-410D-9C12-9BF8B2FD9D25}"/>
              </a:ext>
            </a:extLst>
          </p:cNvPr>
          <p:cNvSpPr>
            <a:spLocks noGrp="1"/>
          </p:cNvSpPr>
          <p:nvPr>
            <p:ph type="title"/>
          </p:nvPr>
        </p:nvSpPr>
        <p:spPr>
          <a:xfrm>
            <a:off x="0" y="0"/>
            <a:ext cx="10515600" cy="602438"/>
          </a:xfrm>
        </p:spPr>
        <p:txBody>
          <a:bodyPr>
            <a:normAutofit/>
          </a:bodyPr>
          <a:lstStyle/>
          <a:p>
            <a:r>
              <a:rPr lang="pl-PL" sz="2500" dirty="0"/>
              <a:t>WŁAŚCIWOŚĆ SĄDU- USTALENIE WŁAŚCIWOŚCI MIEJSCOWEJ</a:t>
            </a:r>
          </a:p>
        </p:txBody>
      </p:sp>
      <p:graphicFrame>
        <p:nvGraphicFramePr>
          <p:cNvPr id="5" name="Content Placeholder 4">
            <a:extLst>
              <a:ext uri="{FF2B5EF4-FFF2-40B4-BE49-F238E27FC236}">
                <a16:creationId xmlns:a16="http://schemas.microsoft.com/office/drawing/2014/main" id="{EF962385-0AA3-43E5-A599-F5584C11D42F}"/>
              </a:ext>
            </a:extLst>
          </p:cNvPr>
          <p:cNvGraphicFramePr>
            <a:graphicFrameLocks noGrp="1"/>
          </p:cNvGraphicFramePr>
          <p:nvPr>
            <p:ph idx="1"/>
            <p:extLst>
              <p:ext uri="{D42A27DB-BD31-4B8C-83A1-F6EECF244321}">
                <p14:modId xmlns:p14="http://schemas.microsoft.com/office/powerpoint/2010/main" val="2588484838"/>
              </p:ext>
            </p:extLst>
          </p:nvPr>
        </p:nvGraphicFramePr>
        <p:xfrm>
          <a:off x="253410" y="1634601"/>
          <a:ext cx="6147391"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a:extLst>
              <a:ext uri="{FF2B5EF4-FFF2-40B4-BE49-F238E27FC236}">
                <a16:creationId xmlns:a16="http://schemas.microsoft.com/office/drawing/2014/main" id="{F9D7F7F1-EE5A-4EB5-BAAD-0AAC00BFDA68}"/>
              </a:ext>
            </a:extLst>
          </p:cNvPr>
          <p:cNvGraphicFramePr/>
          <p:nvPr>
            <p:extLst>
              <p:ext uri="{D42A27DB-BD31-4B8C-83A1-F6EECF244321}">
                <p14:modId xmlns:p14="http://schemas.microsoft.com/office/powerpoint/2010/main" val="1660688561"/>
              </p:ext>
            </p:extLst>
          </p:nvPr>
        </p:nvGraphicFramePr>
        <p:xfrm>
          <a:off x="7132378" y="1536318"/>
          <a:ext cx="4719675" cy="37853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TextBox 11">
            <a:extLst>
              <a:ext uri="{FF2B5EF4-FFF2-40B4-BE49-F238E27FC236}">
                <a16:creationId xmlns:a16="http://schemas.microsoft.com/office/drawing/2014/main" id="{AE416A63-D623-4D06-B1D1-0E2E09150FC1}"/>
              </a:ext>
            </a:extLst>
          </p:cNvPr>
          <p:cNvSpPr txBox="1"/>
          <p:nvPr/>
        </p:nvSpPr>
        <p:spPr>
          <a:xfrm>
            <a:off x="253410" y="749187"/>
            <a:ext cx="4892748" cy="369332"/>
          </a:xfrm>
          <a:prstGeom prst="rect">
            <a:avLst/>
          </a:prstGeom>
          <a:noFill/>
        </p:spPr>
        <p:txBody>
          <a:bodyPr wrap="square" rtlCol="0">
            <a:spAutoFit/>
          </a:bodyPr>
          <a:lstStyle/>
          <a:p>
            <a:r>
              <a:rPr lang="pl-PL" dirty="0"/>
              <a:t>DLA SPRAW WSZCZYNANYCH NA WNIOSEK</a:t>
            </a:r>
          </a:p>
        </p:txBody>
      </p:sp>
      <p:sp>
        <p:nvSpPr>
          <p:cNvPr id="13" name="TextBox 12">
            <a:extLst>
              <a:ext uri="{FF2B5EF4-FFF2-40B4-BE49-F238E27FC236}">
                <a16:creationId xmlns:a16="http://schemas.microsoft.com/office/drawing/2014/main" id="{7543454B-828F-417E-906A-93D8CCADBBC5}"/>
              </a:ext>
            </a:extLst>
          </p:cNvPr>
          <p:cNvSpPr txBox="1"/>
          <p:nvPr/>
        </p:nvSpPr>
        <p:spPr>
          <a:xfrm>
            <a:off x="7045842" y="749187"/>
            <a:ext cx="4892748" cy="369332"/>
          </a:xfrm>
          <a:prstGeom prst="rect">
            <a:avLst/>
          </a:prstGeom>
          <a:noFill/>
        </p:spPr>
        <p:txBody>
          <a:bodyPr wrap="square" rtlCol="0">
            <a:spAutoFit/>
          </a:bodyPr>
          <a:lstStyle/>
          <a:p>
            <a:r>
              <a:rPr lang="pl-PL" dirty="0"/>
              <a:t>DLA SPRAW WSZCZYNANYCH Z URZĘDU</a:t>
            </a:r>
          </a:p>
        </p:txBody>
      </p:sp>
      <p:pic>
        <p:nvPicPr>
          <p:cNvPr id="7" name="Picture 6">
            <a:hlinkClick r:id="rId12" action="ppaction://hlinksldjump"/>
            <a:extLst>
              <a:ext uri="{FF2B5EF4-FFF2-40B4-BE49-F238E27FC236}">
                <a16:creationId xmlns:a16="http://schemas.microsoft.com/office/drawing/2014/main" id="{90DF6468-934B-4B45-B341-16D3EADF6C1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32574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SKŁAD SĄDU</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202018" y="723014"/>
            <a:ext cx="11589489" cy="6134986"/>
          </a:xfrm>
        </p:spPr>
        <p:txBody>
          <a:bodyPr>
            <a:normAutofit fontScale="92500" lnSpcReduction="10000"/>
          </a:bodyPr>
          <a:lstStyle/>
          <a:p>
            <a:pPr marL="0" indent="0" algn="just">
              <a:buNone/>
            </a:pPr>
            <a:r>
              <a:rPr lang="pl-PL" sz="2400" dirty="0"/>
              <a:t>Zasada: jeden sędzia w ramach I instancji</a:t>
            </a:r>
          </a:p>
          <a:p>
            <a:pPr marL="0" indent="0" algn="just">
              <a:buNone/>
            </a:pPr>
            <a:endParaRPr lang="pl-PL" sz="2400" dirty="0"/>
          </a:p>
          <a:p>
            <a:pPr marL="0" indent="0" algn="just">
              <a:buNone/>
            </a:pPr>
            <a:r>
              <a:rPr lang="pl-PL" sz="2400" dirty="0"/>
              <a:t>Art.  47 §  1 (w zw. z 13 § 2 KPC)</a:t>
            </a:r>
          </a:p>
          <a:p>
            <a:pPr marL="0" indent="0" algn="just">
              <a:buNone/>
            </a:pPr>
            <a:r>
              <a:rPr lang="pl-PL" sz="2400" dirty="0"/>
              <a:t>  W pierwszej instancji sąd rozpoznaje sprawy w składzie jednego sędziego, chyba że przepis szczególny stanowi inaczej.</a:t>
            </a:r>
          </a:p>
          <a:p>
            <a:pPr marL="0" indent="0" algn="just">
              <a:buNone/>
            </a:pPr>
            <a:endParaRPr lang="pl-PL" sz="2400" dirty="0"/>
          </a:p>
          <a:p>
            <a:pPr marL="0" indent="0" algn="just">
              <a:buNone/>
            </a:pPr>
            <a:r>
              <a:rPr lang="pl-PL" sz="2400" dirty="0"/>
              <a:t>Wyjątki w ramach nieprocesu:</a:t>
            </a:r>
          </a:p>
          <a:p>
            <a:pPr algn="just">
              <a:buFont typeface="Wingdings" panose="05000000000000000000" pitchFamily="2" charset="2"/>
              <a:buChar char="v"/>
            </a:pPr>
            <a:r>
              <a:rPr lang="pl-PL" sz="2400" dirty="0"/>
              <a:t> 1 sędzia i dwóch ławników</a:t>
            </a:r>
          </a:p>
          <a:p>
            <a:pPr algn="just">
              <a:buFontTx/>
              <a:buChar char="-"/>
            </a:pPr>
            <a:endParaRPr lang="pl-PL" sz="2400" dirty="0"/>
          </a:p>
          <a:p>
            <a:pPr marL="0" indent="0" algn="just">
              <a:buNone/>
            </a:pPr>
            <a:r>
              <a:rPr lang="pl-PL" sz="2400" dirty="0"/>
              <a:t>Art.  509.  [Skład sądu] Sprawy o przysposobienie w pierwszej instancji sąd rozpoznaje w składzie jednego sędziego i dwóch ławników.</a:t>
            </a:r>
          </a:p>
          <a:p>
            <a:pPr marL="0" indent="0" algn="just">
              <a:buNone/>
            </a:pPr>
            <a:endParaRPr lang="pl-PL" sz="2400" dirty="0"/>
          </a:p>
          <a:p>
            <a:pPr algn="just">
              <a:buFont typeface="Wingdings" panose="05000000000000000000" pitchFamily="2" charset="2"/>
              <a:buChar char="v"/>
            </a:pPr>
            <a:r>
              <a:rPr lang="pl-PL" sz="2400" dirty="0"/>
              <a:t> </a:t>
            </a:r>
            <a:r>
              <a:rPr lang="pl-PL" sz="2400" dirty="0">
                <a:solidFill>
                  <a:srgbClr val="FF0000"/>
                </a:solidFill>
              </a:rPr>
              <a:t>3 sędziów zawodowych- uchylony!</a:t>
            </a:r>
          </a:p>
          <a:p>
            <a:pPr marL="0" indent="0" algn="just">
              <a:buNone/>
            </a:pPr>
            <a:r>
              <a:rPr lang="pl-PL" sz="2400" dirty="0"/>
              <a:t>Art.  544.  [Właściwość sądu]</a:t>
            </a:r>
          </a:p>
          <a:p>
            <a:pPr marL="0" indent="0" algn="just">
              <a:buNone/>
            </a:pPr>
            <a:r>
              <a:rPr lang="pl-PL" sz="2400" dirty="0"/>
              <a:t>§  1.  uchylony </a:t>
            </a:r>
            <a:r>
              <a:rPr lang="pl-PL" sz="2200" i="1" dirty="0">
                <a:solidFill>
                  <a:srgbClr val="FF0000"/>
                </a:solidFill>
              </a:rPr>
              <a:t>(wcześniej: Sprawy o ubezwłasnowolnienie należą do właściwości sądów okręgowych, które rozpoznają je w składzie trzech sędziów.)</a:t>
            </a:r>
          </a:p>
          <a:p>
            <a:pPr marL="0" indent="0" algn="just">
              <a:buNone/>
            </a:pPr>
            <a:endParaRPr lang="pl-PL" dirty="0"/>
          </a:p>
        </p:txBody>
      </p:sp>
      <p:sp>
        <p:nvSpPr>
          <p:cNvPr id="4" name="Rectangle 3">
            <a:extLst>
              <a:ext uri="{FF2B5EF4-FFF2-40B4-BE49-F238E27FC236}">
                <a16:creationId xmlns:a16="http://schemas.microsoft.com/office/drawing/2014/main" id="{791D1057-4539-4B26-BD3C-F1AE271DA65B}"/>
              </a:ext>
            </a:extLst>
          </p:cNvPr>
          <p:cNvSpPr/>
          <p:nvPr/>
        </p:nvSpPr>
        <p:spPr>
          <a:xfrm>
            <a:off x="202018" y="1297171"/>
            <a:ext cx="11787964" cy="1467294"/>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5347137C-042A-4BD2-A850-282C2C19DF0D}"/>
              </a:ext>
            </a:extLst>
          </p:cNvPr>
          <p:cNvSpPr/>
          <p:nvPr/>
        </p:nvSpPr>
        <p:spPr>
          <a:xfrm>
            <a:off x="202018" y="3790507"/>
            <a:ext cx="11787964" cy="11323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8DCBD4BB-EF0D-44EC-AC0D-0E80E60B7DB3}"/>
              </a:ext>
            </a:extLst>
          </p:cNvPr>
          <p:cNvSpPr/>
          <p:nvPr/>
        </p:nvSpPr>
        <p:spPr>
          <a:xfrm>
            <a:off x="202018" y="5560828"/>
            <a:ext cx="11787964" cy="1132367"/>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Picture 10">
            <a:extLst>
              <a:ext uri="{FF2B5EF4-FFF2-40B4-BE49-F238E27FC236}">
                <a16:creationId xmlns:a16="http://schemas.microsoft.com/office/drawing/2014/main" id="{61B956BF-0392-4B05-BCB2-4072A679BA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83478" y="889904"/>
            <a:ext cx="814534" cy="814534"/>
          </a:xfrm>
          <a:prstGeom prst="rect">
            <a:avLst/>
          </a:prstGeom>
        </p:spPr>
      </p:pic>
      <p:pic>
        <p:nvPicPr>
          <p:cNvPr id="12" name="Picture 11">
            <a:extLst>
              <a:ext uri="{FF2B5EF4-FFF2-40B4-BE49-F238E27FC236}">
                <a16:creationId xmlns:a16="http://schemas.microsoft.com/office/drawing/2014/main" id="{B024D1D0-0551-4D6A-88EB-1CF55E15C0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0567" y="3402419"/>
            <a:ext cx="814534" cy="814534"/>
          </a:xfrm>
          <a:prstGeom prst="rect">
            <a:avLst/>
          </a:prstGeom>
        </p:spPr>
      </p:pic>
      <p:pic>
        <p:nvPicPr>
          <p:cNvPr id="13" name="Picture 12">
            <a:extLst>
              <a:ext uri="{FF2B5EF4-FFF2-40B4-BE49-F238E27FC236}">
                <a16:creationId xmlns:a16="http://schemas.microsoft.com/office/drawing/2014/main" id="{218F2483-9BA1-4D22-8459-F5B4FD5F45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0567" y="5189833"/>
            <a:ext cx="814534" cy="814534"/>
          </a:xfrm>
          <a:prstGeom prst="rect">
            <a:avLst/>
          </a:prstGeom>
        </p:spPr>
      </p:pic>
      <p:pic>
        <p:nvPicPr>
          <p:cNvPr id="10" name="Picture 9">
            <a:hlinkClick r:id="rId3" action="ppaction://hlinksldjump"/>
            <a:extLst>
              <a:ext uri="{FF2B5EF4-FFF2-40B4-BE49-F238E27FC236}">
                <a16:creationId xmlns:a16="http://schemas.microsoft.com/office/drawing/2014/main" id="{F3040BDC-5481-4DA4-9DFA-EB12127202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404192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C9E1A3C-0938-4312-A704-95DD5F88012A}"/>
              </a:ext>
            </a:extLst>
          </p:cNvPr>
          <p:cNvSpPr/>
          <p:nvPr/>
        </p:nvSpPr>
        <p:spPr>
          <a:xfrm>
            <a:off x="6198780" y="2052083"/>
            <a:ext cx="5851452" cy="4231759"/>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6B0EBC08-5D43-4AA1-9BFA-387E5C91DAD7}"/>
              </a:ext>
            </a:extLst>
          </p:cNvPr>
          <p:cNvSpPr>
            <a:spLocks noGrp="1"/>
          </p:cNvSpPr>
          <p:nvPr>
            <p:ph type="title"/>
          </p:nvPr>
        </p:nvSpPr>
        <p:spPr>
          <a:xfrm>
            <a:off x="0" y="0"/>
            <a:ext cx="10515600" cy="602438"/>
          </a:xfrm>
        </p:spPr>
        <p:txBody>
          <a:bodyPr>
            <a:normAutofit/>
          </a:bodyPr>
          <a:lstStyle/>
          <a:p>
            <a:r>
              <a:rPr lang="pl-PL" sz="2500" dirty="0"/>
              <a:t>PODMIOTY</a:t>
            </a:r>
          </a:p>
        </p:txBody>
      </p:sp>
      <p:sp>
        <p:nvSpPr>
          <p:cNvPr id="3" name="Content Placeholder 2">
            <a:extLst>
              <a:ext uri="{FF2B5EF4-FFF2-40B4-BE49-F238E27FC236}">
                <a16:creationId xmlns:a16="http://schemas.microsoft.com/office/drawing/2014/main" id="{6E10E012-D9D5-4EBA-8223-4440E7226795}"/>
              </a:ext>
            </a:extLst>
          </p:cNvPr>
          <p:cNvSpPr>
            <a:spLocks noGrp="1"/>
          </p:cNvSpPr>
          <p:nvPr>
            <p:ph idx="1"/>
          </p:nvPr>
        </p:nvSpPr>
        <p:spPr>
          <a:xfrm>
            <a:off x="148856" y="446567"/>
            <a:ext cx="11897832" cy="6411433"/>
          </a:xfrm>
        </p:spPr>
        <p:txBody>
          <a:bodyPr numCol="2" spcCol="360000">
            <a:noAutofit/>
          </a:bodyPr>
          <a:lstStyle/>
          <a:p>
            <a:pPr algn="just">
              <a:buFont typeface="Wingdings" panose="05000000000000000000" pitchFamily="2" charset="2"/>
              <a:buChar char="§"/>
            </a:pPr>
            <a:r>
              <a:rPr lang="pl-PL" sz="1200" dirty="0"/>
              <a:t>Brak powoda i pozwanego, zamiast tego uczestnicy postępowania. Ustawodawca nie posługuje się terminem stron postępowania</a:t>
            </a:r>
          </a:p>
          <a:p>
            <a:pPr algn="just">
              <a:buFont typeface="Wingdings" panose="05000000000000000000" pitchFamily="2" charset="2"/>
              <a:buChar char="§"/>
            </a:pPr>
            <a:r>
              <a:rPr lang="pl-PL" sz="1200" dirty="0"/>
              <a:t>Zainteresowany, który, jeśli weźmie udział w sprawie, staje się uczestnikiem.</a:t>
            </a:r>
          </a:p>
          <a:p>
            <a:pPr algn="just"/>
            <a:endParaRPr lang="pl-PL" sz="1200" dirty="0"/>
          </a:p>
          <a:p>
            <a:pPr marL="0" indent="0" algn="just">
              <a:buNone/>
            </a:pPr>
            <a:r>
              <a:rPr lang="pl-PL" sz="1200" b="1" dirty="0"/>
              <a:t>Art.  510.  [Uczestnik; zainteresowany]</a:t>
            </a:r>
          </a:p>
          <a:p>
            <a:pPr marL="0" indent="0" algn="just">
              <a:buNone/>
            </a:pPr>
            <a:r>
              <a:rPr lang="pl-PL" sz="1200" b="1" dirty="0"/>
              <a:t>§  1. </a:t>
            </a:r>
            <a:r>
              <a:rPr lang="pl-PL" sz="1200" dirty="0"/>
              <a:t>Zainteresowanym w sprawie jest </a:t>
            </a:r>
            <a:r>
              <a:rPr lang="pl-PL" sz="1200" b="1" dirty="0"/>
              <a:t>każdy, czyich praw dotyczy wynik postępowania</a:t>
            </a:r>
            <a:r>
              <a:rPr lang="pl-PL" sz="1200" dirty="0"/>
              <a:t>, może on wziąć udział w każdym stanie sprawy aż do zakończenia postępowania </a:t>
            </a:r>
            <a:r>
              <a:rPr lang="pl-PL" sz="1200" b="1" dirty="0"/>
              <a:t>w drugiej instancji</a:t>
            </a:r>
            <a:r>
              <a:rPr lang="pl-PL" sz="1200" dirty="0"/>
              <a:t>. Jeżeli weźmie udział, staje się </a:t>
            </a:r>
            <a:r>
              <a:rPr lang="pl-PL" sz="1200" b="1" dirty="0"/>
              <a:t>uczestnikiem</a:t>
            </a:r>
            <a:r>
              <a:rPr lang="pl-PL" sz="1200" dirty="0"/>
              <a:t>. Na odmowę dopuszczenia do wzięcia udziału w sprawie przysługuje zażalenie.</a:t>
            </a:r>
          </a:p>
          <a:p>
            <a:pPr marL="0" indent="0" algn="just">
              <a:buNone/>
            </a:pPr>
            <a:r>
              <a:rPr lang="pl-PL" sz="1200" b="1" dirty="0"/>
              <a:t>§  2. </a:t>
            </a:r>
            <a:r>
              <a:rPr lang="pl-PL" sz="1200" dirty="0"/>
              <a:t>Jeżeli okaże się, że zainteresowany nie jest uczestnikiem, sąd </a:t>
            </a:r>
            <a:r>
              <a:rPr lang="pl-PL" sz="1200" b="1" dirty="0"/>
              <a:t>wezwie go do udziału w sprawie</a:t>
            </a:r>
            <a:r>
              <a:rPr lang="pl-PL" sz="1200" dirty="0"/>
              <a:t>. Przez wezwanie do wzięcia udziału w sprawie wezwany staje się uczestnikiem. W razie potrzeby wyznaczenia kuratora do zastępowania zainteresowanego, którego miejsce pobytu jest nieznane, jego wyznaczenie następuje z urzędu.</a:t>
            </a:r>
          </a:p>
          <a:p>
            <a:pPr marL="0" indent="0" algn="just">
              <a:buNone/>
            </a:pPr>
            <a:endParaRPr lang="pl-PL" sz="1200" dirty="0"/>
          </a:p>
          <a:p>
            <a:pPr algn="just">
              <a:buFont typeface="Wingdings" panose="05000000000000000000" pitchFamily="2" charset="2"/>
              <a:buChar char="§"/>
            </a:pPr>
            <a:r>
              <a:rPr lang="pl-PL" sz="1200" dirty="0"/>
              <a:t>Sąd powinien badać interes zainteresowanego- jeżeli stwierdzi, że osoba nie jest zainteresowana wynikiem sprawy, powinien odmówić uczestnictwa w ramach konkretnego postępowania.</a:t>
            </a:r>
          </a:p>
          <a:p>
            <a:pPr marL="0" indent="0" algn="just">
              <a:buNone/>
            </a:pPr>
            <a:endParaRPr lang="pl-PL" sz="1200" dirty="0"/>
          </a:p>
          <a:p>
            <a:pPr marL="0" indent="0" algn="just">
              <a:buNone/>
            </a:pPr>
            <a:r>
              <a:rPr lang="pl-PL" sz="1200" b="1" dirty="0"/>
              <a:t>Zainteresowany staje się uczestnikiem:</a:t>
            </a:r>
          </a:p>
          <a:p>
            <a:pPr marL="0" indent="0" algn="just">
              <a:buNone/>
            </a:pPr>
            <a:r>
              <a:rPr lang="pl-PL" sz="1200" dirty="0"/>
              <a:t>a) Poprzez zgłoszenie wniosku- Wnioskodawca</a:t>
            </a:r>
          </a:p>
          <a:p>
            <a:pPr marL="0" indent="0" algn="just">
              <a:buNone/>
            </a:pPr>
            <a:r>
              <a:rPr lang="pl-PL" sz="1200" dirty="0"/>
              <a:t>b) wolicjonalnie- poprzez wzięcie udziału w sprawie</a:t>
            </a:r>
          </a:p>
          <a:p>
            <a:pPr marL="0" indent="0" algn="just">
              <a:buNone/>
            </a:pPr>
            <a:r>
              <a:rPr lang="pl-PL" sz="1200" dirty="0"/>
              <a:t>c) Poprzez wezwanie do wzięcia udziału przez sąd</a:t>
            </a:r>
          </a:p>
          <a:p>
            <a:pPr marL="0" indent="0" algn="just">
              <a:buNone/>
            </a:pPr>
            <a:r>
              <a:rPr lang="pl-PL" sz="1200" dirty="0"/>
              <a:t>d) Z mocy samego prawa [np. 546 §  1 KPC]</a:t>
            </a:r>
          </a:p>
          <a:p>
            <a:pPr algn="just"/>
            <a:endParaRPr lang="pl-PL" sz="1200" dirty="0"/>
          </a:p>
          <a:p>
            <a:pPr algn="just">
              <a:buFont typeface="Wingdings" panose="05000000000000000000" pitchFamily="2" charset="2"/>
              <a:buChar char="§"/>
            </a:pPr>
            <a:r>
              <a:rPr lang="pl-PL" sz="1200" dirty="0"/>
              <a:t>Zdolność sądowa, procesowa- ustalana zgodnie z regulacją ogólną dot. procesu. Uwaga! Są wyjątki: np. 559 </a:t>
            </a:r>
            <a:r>
              <a:rPr lang="pl-PL" sz="1200" b="1" dirty="0"/>
              <a:t>§  3 KPC, </a:t>
            </a:r>
            <a:r>
              <a:rPr lang="pl-PL" sz="1200" dirty="0"/>
              <a:t>560 </a:t>
            </a:r>
            <a:r>
              <a:rPr lang="pl-PL" sz="1200" b="1" dirty="0"/>
              <a:t>§  1 KPC- powyższe regulacje dotyczą osoby ubezwłasnowolnionej</a:t>
            </a:r>
            <a:endParaRPr lang="pl-PL" sz="1200" dirty="0"/>
          </a:p>
          <a:p>
            <a:pPr algn="just"/>
            <a:endParaRPr lang="pl-PL" sz="1200" dirty="0"/>
          </a:p>
          <a:p>
            <a:pPr algn="just"/>
            <a:endParaRPr lang="pl-PL" sz="1200" dirty="0"/>
          </a:p>
          <a:p>
            <a:pPr marL="0" indent="0" algn="just">
              <a:buNone/>
            </a:pPr>
            <a:r>
              <a:rPr lang="pl-PL" sz="1200" b="1" dirty="0"/>
              <a:t>Wnioskodawca:</a:t>
            </a:r>
          </a:p>
          <a:p>
            <a:pPr algn="just">
              <a:buFont typeface="Wingdings" panose="05000000000000000000" pitchFamily="2" charset="2"/>
              <a:buChar char="§"/>
            </a:pPr>
            <a:r>
              <a:rPr lang="pl-PL" sz="1200" dirty="0"/>
              <a:t>podmiot uprawniony wskazany w KPC; jeżeli brak jest szczególnego unormowania- każdy zainteresowany (sąd bada wtedy czy wynik postępowania będzie rzeczywiście dotyczył praw Wnioskodawcy)</a:t>
            </a:r>
          </a:p>
          <a:p>
            <a:pPr algn="just">
              <a:buFont typeface="Wingdings" panose="05000000000000000000" pitchFamily="2" charset="2"/>
              <a:buChar char="§"/>
            </a:pPr>
            <a:r>
              <a:rPr lang="pl-PL" sz="1200" dirty="0"/>
              <a:t>Prokurator, RPO, RPD, RPP, organ wskazany w ustawie (np. starosta)</a:t>
            </a:r>
          </a:p>
          <a:p>
            <a:pPr marL="0" indent="0" algn="just">
              <a:buNone/>
            </a:pPr>
            <a:endParaRPr lang="pl-PL" sz="1200" dirty="0"/>
          </a:p>
          <a:p>
            <a:pPr marL="0" indent="0" algn="just">
              <a:buNone/>
            </a:pPr>
            <a:r>
              <a:rPr lang="pl-PL" sz="1200" dirty="0"/>
              <a:t>Niewzięcie przez zainteresowanego udziału w sprawie rozpoznawanej w postępowaniu nieprocesowym nie powoduje nieważności postępowania.</a:t>
            </a:r>
          </a:p>
          <a:p>
            <a:pPr algn="just">
              <a:buFontTx/>
              <a:buChar char="-"/>
            </a:pPr>
            <a:r>
              <a:rPr lang="pl-PL" sz="1200" dirty="0"/>
              <a:t>Uchwała SN z dnia 20 kwietnia 2010 r., III CZP 112/09, dostęp SIP LEX</a:t>
            </a:r>
          </a:p>
          <a:p>
            <a:pPr algn="just">
              <a:buFontTx/>
              <a:buChar char="-"/>
            </a:pPr>
            <a:endParaRPr lang="pl-PL" sz="1200" dirty="0"/>
          </a:p>
          <a:p>
            <a:pPr marL="0" indent="0" algn="just">
              <a:buNone/>
            </a:pPr>
            <a:r>
              <a:rPr lang="pl-PL" sz="1200" dirty="0"/>
              <a:t>Wstąpienie zainteresowanego do udziału w sprawie dopiero w postępowaniu apelacyjnym (art. 510 § 1 zdanie pierwsze in fine k.p.c.), powodujące - w okolicznościach sprawy - pozbawienie go prawa do zaskarżenia orzeczenia sądu drugiej instancji (art. 78 w związku z art. 176 ust. 1 Konstytucji), stanowi podstawę uchylenia zaskarżonego postanowienia sądu pierwszej instancji i przekazania sprawy do ponownego rozpoznania. [...] jakkolwiek nie można mówić o sprzeczności przepisu art. 510 § 1 k.p.c. - w części, w której dotyczy on możliwości wzywania do udziału w sprawie w postępowaniu odwoławczym - z przepisami art. 78 i 176 ust. 1 Konstytucji, to jednak na skutek jego stosowania, w odniesieniu do konkretnych osób, mogą powstać sytuacje, w których konstytucyjne prawo kontroli orzeczeń i postępowania sądowego zostanie naruszone lub odjęte [...]. W związku z tym, ilekroć sąd drugiej instancji stwierdzi, że wstąpienie zainteresowanego do udziału w sprawie dopiero w postępowaniu apelacyjnym, może spowodować pozbawianie go prawa do zaskarżenia orzeczenia (oczywiście przy uwzględnieniu elementu gravamen), tylekroć powinien, zamiast wydawać orzeczenie reformatoryjne, uchylić postanowienie sądu pierwszej instancji i przekazać sprawę do ponownego rozpoznania.</a:t>
            </a:r>
          </a:p>
          <a:p>
            <a:pPr marL="0" indent="0" algn="just">
              <a:buNone/>
            </a:pPr>
            <a:r>
              <a:rPr lang="pl-PL" sz="1200" dirty="0"/>
              <a:t>- Postanowienie SN  z dnia 21 maja 2002 r., III CKN 948/00, dostęp SIP LEX</a:t>
            </a:r>
          </a:p>
          <a:p>
            <a:endParaRPr lang="pl-PL" sz="1200" dirty="0"/>
          </a:p>
          <a:p>
            <a:pPr marL="0" indent="0" algn="just">
              <a:buNone/>
            </a:pPr>
            <a:endParaRPr lang="pl-PL" sz="1200" dirty="0"/>
          </a:p>
          <a:p>
            <a:pPr marL="0" indent="0" algn="just">
              <a:buNone/>
            </a:pPr>
            <a:r>
              <a:rPr lang="pl-PL" sz="1200" b="1" dirty="0"/>
              <a:t>. </a:t>
            </a:r>
            <a:endParaRPr lang="pl-PL" sz="1200" dirty="0"/>
          </a:p>
        </p:txBody>
      </p:sp>
      <p:sp>
        <p:nvSpPr>
          <p:cNvPr id="4" name="Rectangle 3">
            <a:extLst>
              <a:ext uri="{FF2B5EF4-FFF2-40B4-BE49-F238E27FC236}">
                <a16:creationId xmlns:a16="http://schemas.microsoft.com/office/drawing/2014/main" id="{DA34C980-05CB-4C38-AFC0-FE2E7C35C42F}"/>
              </a:ext>
            </a:extLst>
          </p:cNvPr>
          <p:cNvSpPr/>
          <p:nvPr/>
        </p:nvSpPr>
        <p:spPr>
          <a:xfrm>
            <a:off x="145312" y="1412358"/>
            <a:ext cx="5851452" cy="1894368"/>
          </a:xfrm>
          <a:prstGeom prst="rect">
            <a:avLst/>
          </a:prstGeom>
          <a:noFill/>
          <a:ln>
            <a:solidFill>
              <a:srgbClr val="0398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6" name="Picture 5">
            <a:extLst>
              <a:ext uri="{FF2B5EF4-FFF2-40B4-BE49-F238E27FC236}">
                <a16:creationId xmlns:a16="http://schemas.microsoft.com/office/drawing/2014/main" id="{E104A32D-86A1-4A37-B1CD-BC6C0A1CF7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9497" y="1036600"/>
            <a:ext cx="814534" cy="814534"/>
          </a:xfrm>
          <a:prstGeom prst="rect">
            <a:avLst/>
          </a:prstGeom>
        </p:spPr>
      </p:pic>
      <p:pic>
        <p:nvPicPr>
          <p:cNvPr id="7" name="Picture 6">
            <a:hlinkClick r:id="rId3" action="ppaction://hlinksldjump"/>
            <a:extLst>
              <a:ext uri="{FF2B5EF4-FFF2-40B4-BE49-F238E27FC236}">
                <a16:creationId xmlns:a16="http://schemas.microsoft.com/office/drawing/2014/main" id="{7537453A-F7C2-4539-B32D-5E7AE85050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24257" y="6592186"/>
            <a:ext cx="265814" cy="265814"/>
          </a:xfrm>
          <a:prstGeom prst="rect">
            <a:avLst/>
          </a:prstGeom>
        </p:spPr>
      </p:pic>
    </p:spTree>
    <p:extLst>
      <p:ext uri="{BB962C8B-B14F-4D97-AF65-F5344CB8AC3E}">
        <p14:creationId xmlns:p14="http://schemas.microsoft.com/office/powerpoint/2010/main" val="325861697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03989E"/>
      </a:accent1>
      <a:accent2>
        <a:srgbClr val="FFC000"/>
      </a:accent2>
      <a:accent3>
        <a:srgbClr val="27475C"/>
      </a:accent3>
      <a:accent4>
        <a:srgbClr val="ED7D31"/>
      </a:accent4>
      <a:accent5>
        <a:srgbClr val="FF5757"/>
      </a:accent5>
      <a:accent6>
        <a:srgbClr val="A5A5A5"/>
      </a:accent6>
      <a:hlink>
        <a:srgbClr val="03989E"/>
      </a:hlink>
      <a:folHlink>
        <a:srgbClr val="FF5757"/>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nded">
  <a:themeElements>
    <a:clrScheme name="Custom 2">
      <a:dk1>
        <a:sysClr val="windowText" lastClr="000000"/>
      </a:dk1>
      <a:lt1>
        <a:sysClr val="window" lastClr="FFFFFF"/>
      </a:lt1>
      <a:dk2>
        <a:srgbClr val="44546A"/>
      </a:dk2>
      <a:lt2>
        <a:srgbClr val="E7E6E6"/>
      </a:lt2>
      <a:accent1>
        <a:srgbClr val="03989E"/>
      </a:accent1>
      <a:accent2>
        <a:srgbClr val="FFC000"/>
      </a:accent2>
      <a:accent3>
        <a:srgbClr val="27475C"/>
      </a:accent3>
      <a:accent4>
        <a:srgbClr val="ED7D31"/>
      </a:accent4>
      <a:accent5>
        <a:srgbClr val="FF5757"/>
      </a:accent5>
      <a:accent6>
        <a:srgbClr val="A5A5A5"/>
      </a:accent6>
      <a:hlink>
        <a:srgbClr val="03989E"/>
      </a:hlink>
      <a:folHlink>
        <a:srgbClr val="FF5757"/>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4512</TotalTime>
  <Words>13880</Words>
  <Application>Microsoft Office PowerPoint</Application>
  <PresentationFormat>Panoramiczny</PresentationFormat>
  <Paragraphs>968</Paragraphs>
  <Slides>57</Slides>
  <Notes>2</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57</vt:i4>
      </vt:variant>
    </vt:vector>
  </HeadingPairs>
  <TitlesOfParts>
    <vt:vector size="65" baseType="lpstr">
      <vt:lpstr>Arial</vt:lpstr>
      <vt:lpstr>Calibri</vt:lpstr>
      <vt:lpstr>Calibri Light</vt:lpstr>
      <vt:lpstr>Corbel</vt:lpstr>
      <vt:lpstr>Courier New</vt:lpstr>
      <vt:lpstr>Wingdings</vt:lpstr>
      <vt:lpstr>Office Theme</vt:lpstr>
      <vt:lpstr>Banded</vt:lpstr>
      <vt:lpstr>POSTĘPOWANIE NIEPROCESOWE</vt:lpstr>
      <vt:lpstr>ZAGADNIENIA WSTĘPNE</vt:lpstr>
      <vt:lpstr>JAK STOSOWAĆ REGULACJE KODEKSOWE W RAMACH SPRAW ROZPOZNAWANYCH W NIEPROCESIE?</vt:lpstr>
      <vt:lpstr>WŁAŚCIWOŚĆ SĄDU</vt:lpstr>
      <vt:lpstr>WŁAŚCIWOŚĆ SĄDÓW OKRĘGOWYCH W NIEPROCESIE</vt:lpstr>
      <vt:lpstr>WŁAŚCIWOŚĆ SĄDU</vt:lpstr>
      <vt:lpstr>WŁAŚCIWOŚĆ SĄDU- USTALENIE WŁAŚCIWOŚCI MIEJSCOWEJ</vt:lpstr>
      <vt:lpstr>SKŁAD SĄDU</vt:lpstr>
      <vt:lpstr>PODMIOTY</vt:lpstr>
      <vt:lpstr>Kiedy zainteresowany staje się uczestnikiem?</vt:lpstr>
      <vt:lpstr>JAK ZAINICJOWAĆ POSTĘPOWANIE?</vt:lpstr>
      <vt:lpstr>WNIOSEK- pismo inicjujące postępowanie</vt:lpstr>
      <vt:lpstr>WNIOSEK- CIĄG DALSZY</vt:lpstr>
      <vt:lpstr>PRZEBIEG- POSIEDZENIA SĄDOWE</vt:lpstr>
      <vt:lpstr> Uchwała Sądu Najwyższego z dnia 26 stycznia 2012 r. III CZP 83/11</vt:lpstr>
      <vt:lpstr>PRZEBIEG- POSTĘPOWANIE DOWODOWE</vt:lpstr>
      <vt:lpstr>PRZEBIEG- POZOSTAŁE INFORMACJE</vt:lpstr>
      <vt:lpstr>ORZECZENIA</vt:lpstr>
      <vt:lpstr>ORZECZENIE- CIĄG DALSZY</vt:lpstr>
      <vt:lpstr>POSTANOWIENIA</vt:lpstr>
      <vt:lpstr>ŚRODKI ZASKARŻENIA</vt:lpstr>
      <vt:lpstr>SKARGA NA ORZECZENIE REFERENDARZA SĄDOWEGO</vt:lpstr>
      <vt:lpstr>SKARGA KASACYJNA</vt:lpstr>
      <vt:lpstr>SKARGA O WZNOWIENIE POSTĘPOWANIA</vt:lpstr>
      <vt:lpstr>SKARGA O STWIERDZENIE NIEZGODNOŚCI Z PRAWEM</vt:lpstr>
      <vt:lpstr>KATEGORIE SPRAW ROZPATRYWANE W RAMACH TRYBU NIEPROCESOWEGO</vt:lpstr>
      <vt:lpstr>TO MUSISZ WIEDZIEĆ Aby powrócić ze slajdu, do którego Cię odesłało, klkinij na ikonę                znajdującą się na tym slajdzie </vt:lpstr>
      <vt:lpstr>UBEZWŁASNOWOLNIENIE</vt:lpstr>
      <vt:lpstr>INFORMACJE WSTĘPNE</vt:lpstr>
      <vt:lpstr>Prezentacja programu PowerPoint</vt:lpstr>
      <vt:lpstr>PODMIOTY UPRAWNIONE DO ZAINICJOWANIA POSTĘPOWANIA- WNIOSKODAWCA</vt:lpstr>
      <vt:lpstr>WNIOSKODAWCA</vt:lpstr>
      <vt:lpstr>UCZESTNICY</vt:lpstr>
      <vt:lpstr>OBLIGATORYJNE WYSŁUCHANIA OSOBY, KTÓREJ DOTYCZY WNIOSEK</vt:lpstr>
      <vt:lpstr>DORADCA TYMCZASOWY</vt:lpstr>
      <vt:lpstr>DORADCA</vt:lpstr>
      <vt:lpstr>DORADCA TYMCZASOWY- CIĄG DALSZY</vt:lpstr>
      <vt:lpstr>Doradca tymczasowy pełni swoją funkcję do czasu odwołania go przez sąd lub do momentu, w któym postanowienie o jego ustanowowieniu straci moc </vt:lpstr>
      <vt:lpstr>WNIOSEK O UBEZWŁASNOWOLNIENIE</vt:lpstr>
      <vt:lpstr>ŚWIADECTWA LEKARSKIE</vt:lpstr>
      <vt:lpstr>Prezentacja programu PowerPoint</vt:lpstr>
      <vt:lpstr>CEL POSTĘPOWANIA DOWODOWEGO</vt:lpstr>
      <vt:lpstr>ORZECZENIA</vt:lpstr>
      <vt:lpstr>ZASKARŻANIE</vt:lpstr>
      <vt:lpstr>TO MUSISZ WIEDZIEĆ Aby powrócić ze slajdu, do którego Cię odesłało, klkinij na ikonę                znajdującą się na tym slajdzie </vt:lpstr>
      <vt:lpstr>SPRAWY MAŁŻEŃSKIE</vt:lpstr>
      <vt:lpstr>ZEZWOLENIE NA ZAWARCIE MAŁŻEŃSTWA</vt:lpstr>
      <vt:lpstr>INNE SPRAWY MAŁŻEŃSKIE</vt:lpstr>
      <vt:lpstr>SPRAWY DOTYCZĄCE PRZESZKÓD MAŁŻEŃSKICH UZASADNIAJĄCYCH ODMOWĘ ZAWARCIA MAŁŻEŃSTWA</vt:lpstr>
      <vt:lpstr>ISTOTNE SPRAWY RODZINY</vt:lpstr>
      <vt:lpstr>O PODZIAŁ MAJĄTKU WSPÓLNEGO</vt:lpstr>
      <vt:lpstr>SEPARACJA NA ZGODNY WNIOSEK MAŁŻONKÓW/ZNIESIENIE SEPARACJI</vt:lpstr>
      <vt:lpstr>Inne sprawy rodzinne oraz sprawy opiekuńcze</vt:lpstr>
      <vt:lpstr>SĄD OPIEKUŃCZY</vt:lpstr>
      <vt:lpstr>POZOSTAŁE INFORMACJE</vt:lpstr>
      <vt:lpstr>KATALOG SPRAW</vt:lpstr>
      <vt:lpstr>TO MUSISZ WIEDZIEĆ Aby powrócić ze slajdu, do którego Cię odesłało, klkinij na ikonę                znajdującą się na tym slajdzie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NIEPROCESOWE</dc:title>
  <dc:creator>Martyna Nowak</dc:creator>
  <cp:lastModifiedBy>Martyna Stachowiak</cp:lastModifiedBy>
  <cp:revision>117</cp:revision>
  <dcterms:created xsi:type="dcterms:W3CDTF">2020-04-18T08:23:30Z</dcterms:created>
  <dcterms:modified xsi:type="dcterms:W3CDTF">2024-04-26T11:51:31Z</dcterms:modified>
</cp:coreProperties>
</file>