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72" r:id="rId14"/>
    <p:sldId id="273"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0C0A10-4636-4CAD-9230-5A4B19376321}" v="13" dt="2024-03-08T08:23:04.262"/>
    <p1510:client id="{8B3A3492-6D9B-4608-AD24-103B91C83034}" v="206" dt="2024-03-07T09:59:20.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0"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Drabik" userId="763655e4-6852-4e30-b8c6-2856213343ea" providerId="ADAL" clId="{2B7A1CB0-4530-4533-9C51-289E9A4F715E}"/>
    <pc:docChg chg="custSel modSld">
      <pc:chgData name="Damian Drabik" userId="763655e4-6852-4e30-b8c6-2856213343ea" providerId="ADAL" clId="{2B7A1CB0-4530-4533-9C51-289E9A4F715E}" dt="2024-03-07T10:12:35.170" v="17" actId="20577"/>
      <pc:docMkLst>
        <pc:docMk/>
      </pc:docMkLst>
      <pc:sldChg chg="modSp mod">
        <pc:chgData name="Damian Drabik" userId="763655e4-6852-4e30-b8c6-2856213343ea" providerId="ADAL" clId="{2B7A1CB0-4530-4533-9C51-289E9A4F715E}" dt="2024-03-07T10:12:35.170" v="17" actId="20577"/>
        <pc:sldMkLst>
          <pc:docMk/>
          <pc:sldMk cId="2211992719" sldId="257"/>
        </pc:sldMkLst>
        <pc:spChg chg="mod">
          <ac:chgData name="Damian Drabik" userId="763655e4-6852-4e30-b8c6-2856213343ea" providerId="ADAL" clId="{2B7A1CB0-4530-4533-9C51-289E9A4F715E}" dt="2024-03-07T10:12:35.170" v="17" actId="20577"/>
          <ac:spMkLst>
            <pc:docMk/>
            <pc:sldMk cId="2211992719" sldId="257"/>
            <ac:spMk id="3" creationId="{256B1A46-77BF-DDA8-457A-DCFD5750F04C}"/>
          </ac:spMkLst>
        </pc:spChg>
      </pc:sldChg>
    </pc:docChg>
  </pc:docChgLst>
  <pc:docChgLst>
    <pc:chgData name="Damian Drabik" userId="763655e4-6852-4e30-b8c6-2856213343ea" providerId="ADAL" clId="{700C0A10-4636-4CAD-9230-5A4B19376321}"/>
    <pc:docChg chg="undo custSel addSld delSld modSld sldOrd">
      <pc:chgData name="Damian Drabik" userId="763655e4-6852-4e30-b8c6-2856213343ea" providerId="ADAL" clId="{700C0A10-4636-4CAD-9230-5A4B19376321}" dt="2024-03-08T08:31:17.181" v="1969" actId="20577"/>
      <pc:docMkLst>
        <pc:docMk/>
      </pc:docMkLst>
      <pc:sldChg chg="modSp mod">
        <pc:chgData name="Damian Drabik" userId="763655e4-6852-4e30-b8c6-2856213343ea" providerId="ADAL" clId="{700C0A10-4636-4CAD-9230-5A4B19376321}" dt="2024-03-08T08:29:31.374" v="1928" actId="20577"/>
        <pc:sldMkLst>
          <pc:docMk/>
          <pc:sldMk cId="480262919" sldId="262"/>
        </pc:sldMkLst>
        <pc:spChg chg="mod">
          <ac:chgData name="Damian Drabik" userId="763655e4-6852-4e30-b8c6-2856213343ea" providerId="ADAL" clId="{700C0A10-4636-4CAD-9230-5A4B19376321}" dt="2024-03-08T08:29:31.374" v="1928" actId="20577"/>
          <ac:spMkLst>
            <pc:docMk/>
            <pc:sldMk cId="480262919" sldId="262"/>
            <ac:spMk id="3" creationId="{62FE64AD-AA11-F168-1805-CE09DCB7B6BD}"/>
          </ac:spMkLst>
        </pc:spChg>
      </pc:sldChg>
      <pc:sldChg chg="modSp mod">
        <pc:chgData name="Damian Drabik" userId="763655e4-6852-4e30-b8c6-2856213343ea" providerId="ADAL" clId="{700C0A10-4636-4CAD-9230-5A4B19376321}" dt="2024-03-08T08:29:54.109" v="1938" actId="20577"/>
        <pc:sldMkLst>
          <pc:docMk/>
          <pc:sldMk cId="746056026" sldId="264"/>
        </pc:sldMkLst>
        <pc:spChg chg="mod">
          <ac:chgData name="Damian Drabik" userId="763655e4-6852-4e30-b8c6-2856213343ea" providerId="ADAL" clId="{700C0A10-4636-4CAD-9230-5A4B19376321}" dt="2024-03-08T08:29:54.109" v="1938" actId="20577"/>
          <ac:spMkLst>
            <pc:docMk/>
            <pc:sldMk cId="746056026" sldId="264"/>
            <ac:spMk id="3" creationId="{F50FFE1F-750D-8073-A3B0-02BC63AE6572}"/>
          </ac:spMkLst>
        </pc:spChg>
      </pc:sldChg>
      <pc:sldChg chg="modSp mod">
        <pc:chgData name="Damian Drabik" userId="763655e4-6852-4e30-b8c6-2856213343ea" providerId="ADAL" clId="{700C0A10-4636-4CAD-9230-5A4B19376321}" dt="2024-03-08T08:30:26.323" v="1947" actId="20577"/>
        <pc:sldMkLst>
          <pc:docMk/>
          <pc:sldMk cId="1260741990" sldId="266"/>
        </pc:sldMkLst>
        <pc:spChg chg="mod">
          <ac:chgData name="Damian Drabik" userId="763655e4-6852-4e30-b8c6-2856213343ea" providerId="ADAL" clId="{700C0A10-4636-4CAD-9230-5A4B19376321}" dt="2024-03-08T08:30:26.323" v="1947" actId="20577"/>
          <ac:spMkLst>
            <pc:docMk/>
            <pc:sldMk cId="1260741990" sldId="266"/>
            <ac:spMk id="3" creationId="{FAEF83D1-4D58-2254-5308-3D7F61A856E6}"/>
          </ac:spMkLst>
        </pc:spChg>
      </pc:sldChg>
      <pc:sldChg chg="modSp mod">
        <pc:chgData name="Damian Drabik" userId="763655e4-6852-4e30-b8c6-2856213343ea" providerId="ADAL" clId="{700C0A10-4636-4CAD-9230-5A4B19376321}" dt="2024-03-08T08:30:55.104" v="1955" actId="20577"/>
        <pc:sldMkLst>
          <pc:docMk/>
          <pc:sldMk cId="1754958786" sldId="267"/>
        </pc:sldMkLst>
        <pc:spChg chg="mod">
          <ac:chgData name="Damian Drabik" userId="763655e4-6852-4e30-b8c6-2856213343ea" providerId="ADAL" clId="{700C0A10-4636-4CAD-9230-5A4B19376321}" dt="2024-03-08T08:30:55.104" v="1955" actId="20577"/>
          <ac:spMkLst>
            <pc:docMk/>
            <pc:sldMk cId="1754958786" sldId="267"/>
            <ac:spMk id="3" creationId="{9EA0A7CB-983B-B761-8B1F-BD696BBE4EB4}"/>
          </ac:spMkLst>
        </pc:spChg>
      </pc:sldChg>
      <pc:sldChg chg="modSp mod">
        <pc:chgData name="Damian Drabik" userId="763655e4-6852-4e30-b8c6-2856213343ea" providerId="ADAL" clId="{700C0A10-4636-4CAD-9230-5A4B19376321}" dt="2024-03-08T08:31:17.181" v="1969" actId="20577"/>
        <pc:sldMkLst>
          <pc:docMk/>
          <pc:sldMk cId="544200394" sldId="269"/>
        </pc:sldMkLst>
        <pc:spChg chg="mod">
          <ac:chgData name="Damian Drabik" userId="763655e4-6852-4e30-b8c6-2856213343ea" providerId="ADAL" clId="{700C0A10-4636-4CAD-9230-5A4B19376321}" dt="2024-03-08T08:31:17.181" v="1969" actId="20577"/>
          <ac:spMkLst>
            <pc:docMk/>
            <pc:sldMk cId="544200394" sldId="269"/>
            <ac:spMk id="3" creationId="{0719158D-7DD1-3DF1-746F-A5034B56CEE7}"/>
          </ac:spMkLst>
        </pc:spChg>
      </pc:sldChg>
      <pc:sldChg chg="new del">
        <pc:chgData name="Damian Drabik" userId="763655e4-6852-4e30-b8c6-2856213343ea" providerId="ADAL" clId="{700C0A10-4636-4CAD-9230-5A4B19376321}" dt="2024-03-08T07:50:56.280" v="75" actId="47"/>
        <pc:sldMkLst>
          <pc:docMk/>
          <pc:sldMk cId="3121070021" sldId="271"/>
        </pc:sldMkLst>
      </pc:sldChg>
      <pc:sldChg chg="modSp add mod">
        <pc:chgData name="Damian Drabik" userId="763655e4-6852-4e30-b8c6-2856213343ea" providerId="ADAL" clId="{700C0A10-4636-4CAD-9230-5A4B19376321}" dt="2024-03-08T08:26:28.027" v="1923" actId="1076"/>
        <pc:sldMkLst>
          <pc:docMk/>
          <pc:sldMk cId="3844595250" sldId="271"/>
        </pc:sldMkLst>
        <pc:spChg chg="mod">
          <ac:chgData name="Damian Drabik" userId="763655e4-6852-4e30-b8c6-2856213343ea" providerId="ADAL" clId="{700C0A10-4636-4CAD-9230-5A4B19376321}" dt="2024-03-08T08:26:28.027" v="1923" actId="1076"/>
          <ac:spMkLst>
            <pc:docMk/>
            <pc:sldMk cId="3844595250" sldId="271"/>
            <ac:spMk id="3" creationId="{9ACD7A3A-223C-42DE-D8A3-8BBF54D0DF17}"/>
          </ac:spMkLst>
        </pc:spChg>
      </pc:sldChg>
      <pc:sldChg chg="addSp delSp modSp add mod setBg setClrOvrMap delDesignElem chgLayout">
        <pc:chgData name="Damian Drabik" userId="763655e4-6852-4e30-b8c6-2856213343ea" providerId="ADAL" clId="{700C0A10-4636-4CAD-9230-5A4B19376321}" dt="2024-03-08T08:26:34.034" v="1924" actId="20577"/>
        <pc:sldMkLst>
          <pc:docMk/>
          <pc:sldMk cId="2675126481" sldId="272"/>
        </pc:sldMkLst>
        <pc:spChg chg="del mod ord">
          <ac:chgData name="Damian Drabik" userId="763655e4-6852-4e30-b8c6-2856213343ea" providerId="ADAL" clId="{700C0A10-4636-4CAD-9230-5A4B19376321}" dt="2024-03-08T07:59:55.067" v="771" actId="700"/>
          <ac:spMkLst>
            <pc:docMk/>
            <pc:sldMk cId="2675126481" sldId="272"/>
            <ac:spMk id="2" creationId="{31103DFE-2D35-0677-A48F-E8850EDDFA0D}"/>
          </ac:spMkLst>
        </pc:spChg>
        <pc:spChg chg="del mod">
          <ac:chgData name="Damian Drabik" userId="763655e4-6852-4e30-b8c6-2856213343ea" providerId="ADAL" clId="{700C0A10-4636-4CAD-9230-5A4B19376321}" dt="2024-03-08T07:59:27.430" v="748" actId="931"/>
          <ac:spMkLst>
            <pc:docMk/>
            <pc:sldMk cId="2675126481" sldId="272"/>
            <ac:spMk id="3" creationId="{9D77AE42-16C5-4EAC-06A2-7065E37FC828}"/>
          </ac:spMkLst>
        </pc:spChg>
        <pc:spChg chg="mod ord">
          <ac:chgData name="Damian Drabik" userId="763655e4-6852-4e30-b8c6-2856213343ea" providerId="ADAL" clId="{700C0A10-4636-4CAD-9230-5A4B19376321}" dt="2024-03-08T08:01:17.845" v="803" actId="26606"/>
          <ac:spMkLst>
            <pc:docMk/>
            <pc:sldMk cId="2675126481" sldId="272"/>
            <ac:spMk id="6" creationId="{33CBA6BE-AC27-CEBD-9F5F-C1CB8FAC8F01}"/>
          </ac:spMkLst>
        </pc:spChg>
        <pc:spChg chg="add del mod ord">
          <ac:chgData name="Damian Drabik" userId="763655e4-6852-4e30-b8c6-2856213343ea" providerId="ADAL" clId="{700C0A10-4636-4CAD-9230-5A4B19376321}" dt="2024-03-08T08:01:31.067" v="806" actId="478"/>
          <ac:spMkLst>
            <pc:docMk/>
            <pc:sldMk cId="2675126481" sldId="272"/>
            <ac:spMk id="7" creationId="{F169DE4B-5307-DA6E-CEDF-2677A5442AFD}"/>
          </ac:spMkLst>
        </pc:spChg>
        <pc:spChg chg="add mod ord">
          <ac:chgData name="Damian Drabik" userId="763655e4-6852-4e30-b8c6-2856213343ea" providerId="ADAL" clId="{700C0A10-4636-4CAD-9230-5A4B19376321}" dt="2024-03-08T08:26:34.034" v="1924" actId="20577"/>
          <ac:spMkLst>
            <pc:docMk/>
            <pc:sldMk cId="2675126481" sldId="272"/>
            <ac:spMk id="8" creationId="{0A9322FB-D2BE-1BD8-93B5-4EEE3BB548C3}"/>
          </ac:spMkLst>
        </pc:spChg>
        <pc:spChg chg="add del">
          <ac:chgData name="Damian Drabik" userId="763655e4-6852-4e30-b8c6-2856213343ea" providerId="ADAL" clId="{700C0A10-4636-4CAD-9230-5A4B19376321}" dt="2024-03-08T08:00:08.063" v="773" actId="26606"/>
          <ac:spMkLst>
            <pc:docMk/>
            <pc:sldMk cId="2675126481" sldId="272"/>
            <ac:spMk id="10" creationId="{1660E788-AFA9-4A1B-9991-6AA74632A15B}"/>
          </ac:spMkLst>
        </pc:spChg>
        <pc:spChg chg="add del">
          <ac:chgData name="Damian Drabik" userId="763655e4-6852-4e30-b8c6-2856213343ea" providerId="ADAL" clId="{700C0A10-4636-4CAD-9230-5A4B19376321}" dt="2024-03-08T07:59:05.474" v="747" actId="26606"/>
          <ac:spMkLst>
            <pc:docMk/>
            <pc:sldMk cId="2675126481" sldId="272"/>
            <ac:spMk id="11" creationId="{4924BF0D-A4C8-8145-B188-B8DD13C88B8C}"/>
          </ac:spMkLst>
        </pc:spChg>
        <pc:spChg chg="add del">
          <ac:chgData name="Damian Drabik" userId="763655e4-6852-4e30-b8c6-2856213343ea" providerId="ADAL" clId="{700C0A10-4636-4CAD-9230-5A4B19376321}" dt="2024-03-08T08:00:08.063" v="773" actId="26606"/>
          <ac:spMkLst>
            <pc:docMk/>
            <pc:sldMk cId="2675126481" sldId="272"/>
            <ac:spMk id="12" creationId="{867D4867-5BA7-4462-B2F6-A23F4A622AA7}"/>
          </ac:spMkLst>
        </pc:spChg>
        <pc:spChg chg="add del">
          <ac:chgData name="Damian Drabik" userId="763655e4-6852-4e30-b8c6-2856213343ea" providerId="ADAL" clId="{700C0A10-4636-4CAD-9230-5A4B19376321}" dt="2024-03-08T07:59:05.474" v="747" actId="26606"/>
          <ac:spMkLst>
            <pc:docMk/>
            <pc:sldMk cId="2675126481" sldId="272"/>
            <ac:spMk id="13" creationId="{D148F0E3-4067-9FEB-04EB-1F1E2856646F}"/>
          </ac:spMkLst>
        </pc:spChg>
        <pc:spChg chg="add del">
          <ac:chgData name="Damian Drabik" userId="763655e4-6852-4e30-b8c6-2856213343ea" providerId="ADAL" clId="{700C0A10-4636-4CAD-9230-5A4B19376321}" dt="2024-03-08T08:00:19.915" v="779" actId="26606"/>
          <ac:spMkLst>
            <pc:docMk/>
            <pc:sldMk cId="2675126481" sldId="272"/>
            <ac:spMk id="14" creationId="{8DCA398B-8CB4-4C0C-89C6-A8AB6F78D7DD}"/>
          </ac:spMkLst>
        </pc:spChg>
        <pc:spChg chg="add del">
          <ac:chgData name="Damian Drabik" userId="763655e4-6852-4e30-b8c6-2856213343ea" providerId="ADAL" clId="{700C0A10-4636-4CAD-9230-5A4B19376321}" dt="2024-03-08T07:59:05.474" v="747" actId="26606"/>
          <ac:spMkLst>
            <pc:docMk/>
            <pc:sldMk cId="2675126481" sldId="272"/>
            <ac:spMk id="15" creationId="{1BE50833-2316-F7B3-A9CD-4B3677CC8DE6}"/>
          </ac:spMkLst>
        </pc:spChg>
        <pc:spChg chg="add del">
          <ac:chgData name="Damian Drabik" userId="763655e4-6852-4e30-b8c6-2856213343ea" providerId="ADAL" clId="{700C0A10-4636-4CAD-9230-5A4B19376321}" dt="2024-03-08T08:00:19.915" v="779" actId="26606"/>
          <ac:spMkLst>
            <pc:docMk/>
            <pc:sldMk cId="2675126481" sldId="272"/>
            <ac:spMk id="16" creationId="{9E8345C6-0280-4226-BD83-7333BA6C3AA3}"/>
          </ac:spMkLst>
        </pc:spChg>
        <pc:spChg chg="add del">
          <ac:chgData name="Damian Drabik" userId="763655e4-6852-4e30-b8c6-2856213343ea" providerId="ADAL" clId="{700C0A10-4636-4CAD-9230-5A4B19376321}" dt="2024-03-08T07:59:05.459" v="746" actId="26606"/>
          <ac:spMkLst>
            <pc:docMk/>
            <pc:sldMk cId="2675126481" sldId="272"/>
            <ac:spMk id="17" creationId="{FB403EBD-907E-4D59-98D4-A72CD1063C62}"/>
          </ac:spMkLst>
        </pc:spChg>
        <pc:spChg chg="add del">
          <ac:chgData name="Damian Drabik" userId="763655e4-6852-4e30-b8c6-2856213343ea" providerId="ADAL" clId="{700C0A10-4636-4CAD-9230-5A4B19376321}" dt="2024-03-08T08:00:19.915" v="779" actId="26606"/>
          <ac:spMkLst>
            <pc:docMk/>
            <pc:sldMk cId="2675126481" sldId="272"/>
            <ac:spMk id="18" creationId="{99823778-D290-4538-B146-1F73C3755C9D}"/>
          </ac:spMkLst>
        </pc:spChg>
        <pc:spChg chg="add del">
          <ac:chgData name="Damian Drabik" userId="763655e4-6852-4e30-b8c6-2856213343ea" providerId="ADAL" clId="{700C0A10-4636-4CAD-9230-5A4B19376321}" dt="2024-03-08T07:59:55.067" v="771" actId="700"/>
          <ac:spMkLst>
            <pc:docMk/>
            <pc:sldMk cId="2675126481" sldId="272"/>
            <ac:spMk id="19" creationId="{9A3764AE-D7B7-4CB5-A0E1-2885E4598A09}"/>
          </ac:spMkLst>
        </pc:spChg>
        <pc:spChg chg="add del">
          <ac:chgData name="Damian Drabik" userId="763655e4-6852-4e30-b8c6-2856213343ea" providerId="ADAL" clId="{700C0A10-4636-4CAD-9230-5A4B19376321}" dt="2024-03-08T07:58:17.757" v="725" actId="26606"/>
          <ac:spMkLst>
            <pc:docMk/>
            <pc:sldMk cId="2675126481" sldId="272"/>
            <ac:spMk id="20" creationId="{C33976D1-3430-450C-A978-87A9A6E8E71F}"/>
          </ac:spMkLst>
        </pc:spChg>
        <pc:spChg chg="add del">
          <ac:chgData name="Damian Drabik" userId="763655e4-6852-4e30-b8c6-2856213343ea" providerId="ADAL" clId="{700C0A10-4636-4CAD-9230-5A4B19376321}" dt="2024-03-08T07:59:55.067" v="771" actId="700"/>
          <ac:spMkLst>
            <pc:docMk/>
            <pc:sldMk cId="2675126481" sldId="272"/>
            <ac:spMk id="21" creationId="{329C095C-3AB6-49D8-9436-3672566FEEDB}"/>
          </ac:spMkLst>
        </pc:spChg>
        <pc:spChg chg="add del">
          <ac:chgData name="Damian Drabik" userId="763655e4-6852-4e30-b8c6-2856213343ea" providerId="ADAL" clId="{700C0A10-4636-4CAD-9230-5A4B19376321}" dt="2024-03-08T07:58:17.757" v="725" actId="26606"/>
          <ac:spMkLst>
            <pc:docMk/>
            <pc:sldMk cId="2675126481" sldId="272"/>
            <ac:spMk id="22" creationId="{7D6AAC78-7D86-415A-ADC1-2B474807960C}"/>
          </ac:spMkLst>
        </pc:spChg>
        <pc:spChg chg="add del">
          <ac:chgData name="Damian Drabik" userId="763655e4-6852-4e30-b8c6-2856213343ea" providerId="ADAL" clId="{700C0A10-4636-4CAD-9230-5A4B19376321}" dt="2024-03-08T08:00:32.778" v="787" actId="26606"/>
          <ac:spMkLst>
            <pc:docMk/>
            <pc:sldMk cId="2675126481" sldId="272"/>
            <ac:spMk id="23" creationId="{6515FC82-3453-4CBE-8895-4CCFF339529E}"/>
          </ac:spMkLst>
        </pc:spChg>
        <pc:spChg chg="add del">
          <ac:chgData name="Damian Drabik" userId="763655e4-6852-4e30-b8c6-2856213343ea" providerId="ADAL" clId="{700C0A10-4636-4CAD-9230-5A4B19376321}" dt="2024-03-08T07:58:17.757" v="725" actId="26606"/>
          <ac:spMkLst>
            <pc:docMk/>
            <pc:sldMk cId="2675126481" sldId="272"/>
            <ac:spMk id="24" creationId="{F2A658D9-F185-44F1-BA33-D50320D1D078}"/>
          </ac:spMkLst>
        </pc:spChg>
        <pc:spChg chg="add del">
          <ac:chgData name="Damian Drabik" userId="763655e4-6852-4e30-b8c6-2856213343ea" providerId="ADAL" clId="{700C0A10-4636-4CAD-9230-5A4B19376321}" dt="2024-03-08T08:00:32.778" v="787" actId="26606"/>
          <ac:spMkLst>
            <pc:docMk/>
            <pc:sldMk cId="2675126481" sldId="272"/>
            <ac:spMk id="25" creationId="{C5FD847B-65C0-4027-8DFC-70CB424514F8}"/>
          </ac:spMkLst>
        </pc:spChg>
        <pc:spChg chg="add del mod">
          <ac:chgData name="Damian Drabik" userId="763655e4-6852-4e30-b8c6-2856213343ea" providerId="ADAL" clId="{700C0A10-4636-4CAD-9230-5A4B19376321}" dt="2024-03-08T08:00:28.055" v="783" actId="478"/>
          <ac:spMkLst>
            <pc:docMk/>
            <pc:sldMk cId="2675126481" sldId="272"/>
            <ac:spMk id="26" creationId="{1547AC0C-315E-902A-8BCF-CC85A0A91A9E}"/>
          </ac:spMkLst>
        </pc:spChg>
        <pc:spChg chg="add del mod">
          <ac:chgData name="Damian Drabik" userId="763655e4-6852-4e30-b8c6-2856213343ea" providerId="ADAL" clId="{700C0A10-4636-4CAD-9230-5A4B19376321}" dt="2024-03-08T08:00:41.790" v="790" actId="931"/>
          <ac:spMkLst>
            <pc:docMk/>
            <pc:sldMk cId="2675126481" sldId="272"/>
            <ac:spMk id="28" creationId="{8A2D12B8-A3BC-D444-5BB1-E9A740B2F3FD}"/>
          </ac:spMkLst>
        </pc:spChg>
        <pc:spChg chg="add del">
          <ac:chgData name="Damian Drabik" userId="763655e4-6852-4e30-b8c6-2856213343ea" providerId="ADAL" clId="{700C0A10-4636-4CAD-9230-5A4B19376321}" dt="2024-03-08T08:00:32.772" v="786" actId="26606"/>
          <ac:spMkLst>
            <pc:docMk/>
            <pc:sldMk cId="2675126481" sldId="272"/>
            <ac:spMk id="30" creationId="{C966A4D4-049A-4389-B407-0E7091A07C8D}"/>
          </ac:spMkLst>
        </pc:spChg>
        <pc:spChg chg="add del">
          <ac:chgData name="Damian Drabik" userId="763655e4-6852-4e30-b8c6-2856213343ea" providerId="ADAL" clId="{700C0A10-4636-4CAD-9230-5A4B19376321}" dt="2024-03-08T08:00:32.772" v="786" actId="26606"/>
          <ac:spMkLst>
            <pc:docMk/>
            <pc:sldMk cId="2675126481" sldId="272"/>
            <ac:spMk id="32" creationId="{B5899359-8523-4D4D-B568-3FDFAF9821C7}"/>
          </ac:spMkLst>
        </pc:spChg>
        <pc:spChg chg="add del">
          <ac:chgData name="Damian Drabik" userId="763655e4-6852-4e30-b8c6-2856213343ea" providerId="ADAL" clId="{700C0A10-4636-4CAD-9230-5A4B19376321}" dt="2024-03-08T08:00:32.772" v="786" actId="26606"/>
          <ac:spMkLst>
            <pc:docMk/>
            <pc:sldMk cId="2675126481" sldId="272"/>
            <ac:spMk id="34" creationId="{2E9C9585-DA89-4D7E-BCDF-576461A1A2D9}"/>
          </ac:spMkLst>
        </pc:spChg>
        <pc:spChg chg="add del mod">
          <ac:chgData name="Damian Drabik" userId="763655e4-6852-4e30-b8c6-2856213343ea" providerId="ADAL" clId="{700C0A10-4636-4CAD-9230-5A4B19376321}" dt="2024-03-08T08:01:03.509" v="798" actId="931"/>
          <ac:spMkLst>
            <pc:docMk/>
            <pc:sldMk cId="2675126481" sldId="272"/>
            <ac:spMk id="35" creationId="{580E2ADD-DE4A-42BE-6924-A906317F4B86}"/>
          </ac:spMkLst>
        </pc:spChg>
        <pc:spChg chg="add del">
          <ac:chgData name="Damian Drabik" userId="763655e4-6852-4e30-b8c6-2856213343ea" providerId="ADAL" clId="{700C0A10-4636-4CAD-9230-5A4B19376321}" dt="2024-03-08T08:01:17.845" v="803" actId="26606"/>
          <ac:spMkLst>
            <pc:docMk/>
            <pc:sldMk cId="2675126481" sldId="272"/>
            <ac:spMk id="36" creationId="{8DCA398B-8CB4-4C0C-89C6-A8AB6F78D7DD}"/>
          </ac:spMkLst>
        </pc:spChg>
        <pc:spChg chg="add del">
          <ac:chgData name="Damian Drabik" userId="763655e4-6852-4e30-b8c6-2856213343ea" providerId="ADAL" clId="{700C0A10-4636-4CAD-9230-5A4B19376321}" dt="2024-03-08T08:01:17.845" v="803" actId="26606"/>
          <ac:spMkLst>
            <pc:docMk/>
            <pc:sldMk cId="2675126481" sldId="272"/>
            <ac:spMk id="37" creationId="{9E8345C6-0280-4226-BD83-7333BA6C3AA3}"/>
          </ac:spMkLst>
        </pc:spChg>
        <pc:spChg chg="add del">
          <ac:chgData name="Damian Drabik" userId="763655e4-6852-4e30-b8c6-2856213343ea" providerId="ADAL" clId="{700C0A10-4636-4CAD-9230-5A4B19376321}" dt="2024-03-08T08:01:17.845" v="803" actId="26606"/>
          <ac:spMkLst>
            <pc:docMk/>
            <pc:sldMk cId="2675126481" sldId="272"/>
            <ac:spMk id="38" creationId="{99823778-D290-4538-B146-1F73C3755C9D}"/>
          </ac:spMkLst>
        </pc:spChg>
        <pc:spChg chg="mod">
          <ac:chgData name="Damian Drabik" userId="763655e4-6852-4e30-b8c6-2856213343ea" providerId="ADAL" clId="{700C0A10-4636-4CAD-9230-5A4B19376321}" dt="2024-03-08T08:06:35.274" v="916" actId="1076"/>
          <ac:spMkLst>
            <pc:docMk/>
            <pc:sldMk cId="2675126481" sldId="272"/>
            <ac:spMk id="41" creationId="{81914384-8F26-7C5B-BA4E-F6CFADA021A7}"/>
          </ac:spMkLst>
        </pc:spChg>
        <pc:picChg chg="add del mod ord">
          <ac:chgData name="Damian Drabik" userId="763655e4-6852-4e30-b8c6-2856213343ea" providerId="ADAL" clId="{700C0A10-4636-4CAD-9230-5A4B19376321}" dt="2024-03-08T08:00:38.404" v="789" actId="478"/>
          <ac:picMkLst>
            <pc:docMk/>
            <pc:sldMk cId="2675126481" sldId="272"/>
            <ac:picMk id="5" creationId="{1F400BA0-CA45-44CB-EA97-01D28AABDBB3}"/>
          </ac:picMkLst>
        </pc:picChg>
        <pc:picChg chg="add del mod">
          <ac:chgData name="Damian Drabik" userId="763655e4-6852-4e30-b8c6-2856213343ea" providerId="ADAL" clId="{700C0A10-4636-4CAD-9230-5A4B19376321}" dt="2024-03-08T08:00:59.299" v="797" actId="478"/>
          <ac:picMkLst>
            <pc:docMk/>
            <pc:sldMk cId="2675126481" sldId="272"/>
            <ac:picMk id="31" creationId="{98CB76D2-91D9-84E7-72FD-FB787AFE2BB1}"/>
          </ac:picMkLst>
        </pc:picChg>
        <pc:picChg chg="add mod">
          <ac:chgData name="Damian Drabik" userId="763655e4-6852-4e30-b8c6-2856213343ea" providerId="ADAL" clId="{700C0A10-4636-4CAD-9230-5A4B19376321}" dt="2024-03-08T08:02:25.079" v="824" actId="1076"/>
          <ac:picMkLst>
            <pc:docMk/>
            <pc:sldMk cId="2675126481" sldId="272"/>
            <ac:picMk id="40" creationId="{18706AB6-F158-4024-E0DF-CF6F7FDCBC74}"/>
          </ac:picMkLst>
        </pc:picChg>
      </pc:sldChg>
      <pc:sldChg chg="modSp add mod ord">
        <pc:chgData name="Damian Drabik" userId="763655e4-6852-4e30-b8c6-2856213343ea" providerId="ADAL" clId="{700C0A10-4636-4CAD-9230-5A4B19376321}" dt="2024-03-08T08:23:38.880" v="1769" actId="15"/>
        <pc:sldMkLst>
          <pc:docMk/>
          <pc:sldMk cId="1075399617" sldId="273"/>
        </pc:sldMkLst>
        <pc:spChg chg="mod">
          <ac:chgData name="Damian Drabik" userId="763655e4-6852-4e30-b8c6-2856213343ea" providerId="ADAL" clId="{700C0A10-4636-4CAD-9230-5A4B19376321}" dt="2024-03-08T08:23:38.880" v="1769" actId="15"/>
          <ac:spMkLst>
            <pc:docMk/>
            <pc:sldMk cId="1075399617" sldId="273"/>
            <ac:spMk id="3" creationId="{B3F264A8-0B06-D2EA-2392-3E9A0924367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6A72A3-75E5-411C-A7CA-96CEB057FF9C}" type="datetimeFigureOut">
              <a:rPr lang="pl-PL" smtClean="0"/>
              <a:t>08.03.2024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A40E9-67EB-40DD-8D33-68E3FC205F7D}" type="slidenum">
              <a:rPr lang="pl-PL" smtClean="0"/>
              <a:t>‹#›</a:t>
            </a:fld>
            <a:endParaRPr lang="pl-PL"/>
          </a:p>
        </p:txBody>
      </p:sp>
    </p:spTree>
    <p:extLst>
      <p:ext uri="{BB962C8B-B14F-4D97-AF65-F5344CB8AC3E}">
        <p14:creationId xmlns:p14="http://schemas.microsoft.com/office/powerpoint/2010/main" val="352499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445290755"/>
      </p:ext>
    </p:extLst>
  </p:cSld>
  <p:clrMapOvr>
    <a:overrideClrMapping bg1="dk1" tx1="lt1" bg2="dk2" tx2="lt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3/8/2024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9440436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3/8/2024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108592684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894875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613050146"/>
      </p:ext>
    </p:extLst>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0BDC4764-F656-4735-9820-9886F8DF1D6A}" type="datetime1">
              <a:rPr lang="en-US" smtClean="0"/>
              <a:t>3/8/2024</a:t>
            </a:fld>
            <a:endParaRPr lang="en-US" dirty="0"/>
          </a:p>
        </p:txBody>
      </p:sp>
      <p:sp>
        <p:nvSpPr>
          <p:cNvPr id="9" name="Footer Placeholder 8"/>
          <p:cNvSpPr>
            <a:spLocks noGrp="1"/>
          </p:cNvSpPr>
          <p:nvPr>
            <p:ph type="ftr" sz="quarter" idx="11"/>
          </p:nvPr>
        </p:nvSpPr>
        <p:spPr/>
        <p:txBody>
          <a:body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3993751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349822921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BDC4764-F656-4735-9820-9886F8DF1D6A}" type="datetime1">
              <a:rPr lang="en-US" smtClean="0"/>
              <a:t>3/8/2024</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4684506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C4764-F656-4735-9820-9886F8DF1D6A}" type="datetime1">
              <a:rPr lang="en-US" smtClean="0"/>
              <a:t>3/8/2024</a:t>
            </a:fld>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6602712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0BDC4764-F656-4735-9820-9886F8DF1D6A}" type="datetime1">
              <a:rPr lang="en-US" smtClean="0"/>
              <a:t>3/8/2024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1" name="Slide Number Placeholder 10"/>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0650280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BDC4764-F656-4735-9820-9886F8DF1D6A}" type="datetime1">
              <a:rPr lang="en-US" smtClean="0"/>
              <a:t>3/8/2024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83558113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BDC4764-F656-4735-9820-9886F8DF1D6A}" type="datetime1">
              <a:rPr lang="en-US" smtClean="0"/>
              <a:t>3/8/2024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30385906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65103-C911-B677-4BA7-4D06AA45B03B}"/>
              </a:ext>
            </a:extLst>
          </p:cNvPr>
          <p:cNvSpPr>
            <a:spLocks noGrp="1"/>
          </p:cNvSpPr>
          <p:nvPr>
            <p:ph type="ctrTitle"/>
          </p:nvPr>
        </p:nvSpPr>
        <p:spPr>
          <a:xfrm>
            <a:off x="1608512" y="1613613"/>
            <a:ext cx="8974975" cy="2528596"/>
          </a:xfrm>
        </p:spPr>
        <p:txBody>
          <a:bodyPr>
            <a:noAutofit/>
          </a:bodyPr>
          <a:lstStyle/>
          <a:p>
            <a:r>
              <a:rPr lang="pl-PL" sz="2400" dirty="0"/>
              <a:t>Podział przestępstw</a:t>
            </a:r>
          </a:p>
        </p:txBody>
      </p:sp>
      <p:sp>
        <p:nvSpPr>
          <p:cNvPr id="3" name="Podtytuł 2">
            <a:extLst>
              <a:ext uri="{FF2B5EF4-FFF2-40B4-BE49-F238E27FC236}">
                <a16:creationId xmlns:a16="http://schemas.microsoft.com/office/drawing/2014/main" id="{7E615BEB-795B-1C3D-5D8F-8EBA567B5A51}"/>
              </a:ext>
            </a:extLst>
          </p:cNvPr>
          <p:cNvSpPr>
            <a:spLocks noGrp="1"/>
          </p:cNvSpPr>
          <p:nvPr>
            <p:ph type="subTitle" idx="1"/>
          </p:nvPr>
        </p:nvSpPr>
        <p:spPr/>
        <p:txBody>
          <a:bodyPr>
            <a:normAutofit lnSpcReduction="10000"/>
          </a:bodyPr>
          <a:lstStyle/>
          <a:p>
            <a:endParaRPr lang="pl-PL" dirty="0"/>
          </a:p>
          <a:p>
            <a:r>
              <a:rPr lang="pl-PL" dirty="0"/>
              <a:t>Mgr Damian Drabik</a:t>
            </a:r>
          </a:p>
          <a:p>
            <a:r>
              <a:rPr lang="pl-PL" dirty="0"/>
              <a:t>Katedra Prawa Karnego Materialnego </a:t>
            </a:r>
            <a:r>
              <a:rPr lang="pl-PL" dirty="0" err="1"/>
              <a:t>WPAiE</a:t>
            </a:r>
            <a:r>
              <a:rPr lang="pl-PL" dirty="0"/>
              <a:t> </a:t>
            </a:r>
            <a:r>
              <a:rPr lang="pl-PL" dirty="0" err="1"/>
              <a:t>UWr</a:t>
            </a:r>
            <a:endParaRPr lang="pl-PL" dirty="0"/>
          </a:p>
        </p:txBody>
      </p:sp>
      <p:sp>
        <p:nvSpPr>
          <p:cNvPr id="6" name="Symbol zastępczy numeru slajdu 5">
            <a:extLst>
              <a:ext uri="{FF2B5EF4-FFF2-40B4-BE49-F238E27FC236}">
                <a16:creationId xmlns:a16="http://schemas.microsoft.com/office/drawing/2014/main" id="{7E34618C-22CF-F136-C057-B65DD6C153B8}"/>
              </a:ext>
            </a:extLst>
          </p:cNvPr>
          <p:cNvSpPr>
            <a:spLocks noGrp="1"/>
          </p:cNvSpPr>
          <p:nvPr>
            <p:ph type="sldNum" sz="quarter" idx="12"/>
          </p:nvPr>
        </p:nvSpPr>
        <p:spPr/>
        <p:txBody>
          <a:bodyPr/>
          <a:lstStyle/>
          <a:p>
            <a:fld id="{C68AC1EC-23E2-4F0E-A5A4-674EC8DB954E}" type="slidenum">
              <a:rPr lang="en-US" smtClean="0"/>
              <a:t>1</a:t>
            </a:fld>
            <a:endParaRPr lang="en-US"/>
          </a:p>
        </p:txBody>
      </p:sp>
    </p:spTree>
    <p:extLst>
      <p:ext uri="{BB962C8B-B14F-4D97-AF65-F5344CB8AC3E}">
        <p14:creationId xmlns:p14="http://schemas.microsoft.com/office/powerpoint/2010/main" val="426653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6FBB60-8379-CF19-1265-5DF87B13046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7516670-CF16-C2CA-3DFA-44D2C93C44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26D06D2-7D99-6915-D35A-F098A9C142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E020B5C-E7B7-0091-BFC4-12A8CFE564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FD31D78-544A-F5FB-87EB-4153CC273E73}"/>
              </a:ext>
            </a:extLst>
          </p:cNvPr>
          <p:cNvSpPr>
            <a:spLocks noGrp="1"/>
          </p:cNvSpPr>
          <p:nvPr>
            <p:ph type="title"/>
          </p:nvPr>
        </p:nvSpPr>
        <p:spPr>
          <a:xfrm>
            <a:off x="2231136" y="466344"/>
            <a:ext cx="7729728" cy="1188720"/>
          </a:xfrm>
          <a:solidFill>
            <a:srgbClr val="FFFFFF"/>
          </a:solidFill>
        </p:spPr>
        <p:txBody>
          <a:bodyPr>
            <a:normAutofit/>
          </a:bodyPr>
          <a:lstStyle/>
          <a:p>
            <a:r>
              <a:rPr lang="pl-PL" dirty="0"/>
              <a:t>podmiot</a:t>
            </a:r>
          </a:p>
        </p:txBody>
      </p:sp>
      <p:sp>
        <p:nvSpPr>
          <p:cNvPr id="3" name="Symbol zastępczy zawartości 2">
            <a:extLst>
              <a:ext uri="{FF2B5EF4-FFF2-40B4-BE49-F238E27FC236}">
                <a16:creationId xmlns:a16="http://schemas.microsoft.com/office/drawing/2014/main" id="{D5B80467-3CFB-24B5-4F4A-EB33E90252DA}"/>
              </a:ext>
            </a:extLst>
          </p:cNvPr>
          <p:cNvSpPr>
            <a:spLocks noGrp="1"/>
          </p:cNvSpPr>
          <p:nvPr>
            <p:ph idx="1"/>
          </p:nvPr>
        </p:nvSpPr>
        <p:spPr>
          <a:xfrm>
            <a:off x="1706244" y="1989372"/>
            <a:ext cx="8779512" cy="2879256"/>
          </a:xfrm>
        </p:spPr>
        <p:txBody>
          <a:bodyPr>
            <a:noAutofit/>
          </a:bodyPr>
          <a:lstStyle/>
          <a:p>
            <a:pPr lvl="1" algn="just"/>
            <a:r>
              <a:rPr lang="pl-PL" sz="2200" dirty="0">
                <a:solidFill>
                  <a:srgbClr val="404040"/>
                </a:solidFill>
              </a:rPr>
              <a:t>Sprawcą przestępstwa indywidualnego może być jedynie osoba ze ściśle określonego kręgu podmiotów, które charakteryzuje jakaś cecha lub właściwość.</a:t>
            </a:r>
          </a:p>
          <a:p>
            <a:pPr lvl="1" algn="just"/>
            <a:r>
              <a:rPr lang="pl-PL" sz="2200" dirty="0">
                <a:solidFill>
                  <a:srgbClr val="404040"/>
                </a:solidFill>
              </a:rPr>
              <a:t>Przestępstwo indywidualne określane jest jako właściwe, jeśli jego podmiot został już zindywidualizowany w typie podstawowym (art. 231 § 1 k.k. Funkcjonariusz publiczny, który…).</a:t>
            </a:r>
          </a:p>
          <a:p>
            <a:pPr lvl="1" algn="just"/>
            <a:r>
              <a:rPr lang="pl-PL" sz="2200" dirty="0">
                <a:solidFill>
                  <a:srgbClr val="404040"/>
                </a:solidFill>
              </a:rPr>
              <a:t>O przestępstwie indywidualnym niewłaściwym mówimy wówczas, gdy do jego indywidualizacji dochodzi dopiero w typie zmodyfikowanym (art. 149 k.k. Matka, która…).</a:t>
            </a:r>
          </a:p>
        </p:txBody>
      </p:sp>
      <p:sp>
        <p:nvSpPr>
          <p:cNvPr id="6" name="Symbol zastępczy numeru slajdu 5">
            <a:extLst>
              <a:ext uri="{FF2B5EF4-FFF2-40B4-BE49-F238E27FC236}">
                <a16:creationId xmlns:a16="http://schemas.microsoft.com/office/drawing/2014/main" id="{84D2F48D-0968-9819-B8DC-B110289FD65F}"/>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10</a:t>
            </a:fld>
            <a:endParaRPr lang="en-US"/>
          </a:p>
        </p:txBody>
      </p:sp>
    </p:spTree>
    <p:extLst>
      <p:ext uri="{BB962C8B-B14F-4D97-AF65-F5344CB8AC3E}">
        <p14:creationId xmlns:p14="http://schemas.microsoft.com/office/powerpoint/2010/main" val="3363230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ED54B37-FCEB-2D9A-60B6-C29F4001744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8B6D2D7-AFF2-02C9-263E-D258036001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B2D2F4-FC33-82A2-3AF8-4E1D57A3A9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ABF4495-7014-BA30-0CBF-FEECF7E865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1F92364-F146-8F00-0828-2DEF020306BF}"/>
              </a:ext>
            </a:extLst>
          </p:cNvPr>
          <p:cNvSpPr>
            <a:spLocks noGrp="1"/>
          </p:cNvSpPr>
          <p:nvPr>
            <p:ph type="title"/>
          </p:nvPr>
        </p:nvSpPr>
        <p:spPr>
          <a:xfrm>
            <a:off x="2231136" y="466344"/>
            <a:ext cx="7729728" cy="1188720"/>
          </a:xfrm>
          <a:solidFill>
            <a:srgbClr val="FFFFFF"/>
          </a:solidFill>
        </p:spPr>
        <p:txBody>
          <a:bodyPr>
            <a:normAutofit/>
          </a:bodyPr>
          <a:lstStyle/>
          <a:p>
            <a:r>
              <a:rPr lang="pl-PL" dirty="0"/>
              <a:t>Strona podmiotowa</a:t>
            </a:r>
          </a:p>
        </p:txBody>
      </p:sp>
      <p:sp>
        <p:nvSpPr>
          <p:cNvPr id="3" name="Symbol zastępczy zawartości 2">
            <a:extLst>
              <a:ext uri="{FF2B5EF4-FFF2-40B4-BE49-F238E27FC236}">
                <a16:creationId xmlns:a16="http://schemas.microsoft.com/office/drawing/2014/main" id="{FAEF83D1-4D58-2254-5308-3D7F61A856E6}"/>
              </a:ext>
            </a:extLst>
          </p:cNvPr>
          <p:cNvSpPr>
            <a:spLocks noGrp="1"/>
          </p:cNvSpPr>
          <p:nvPr>
            <p:ph idx="1"/>
          </p:nvPr>
        </p:nvSpPr>
        <p:spPr>
          <a:xfrm>
            <a:off x="1706244" y="1989372"/>
            <a:ext cx="8779512" cy="2879256"/>
          </a:xfrm>
        </p:spPr>
        <p:txBody>
          <a:bodyPr>
            <a:noAutofit/>
          </a:bodyPr>
          <a:lstStyle/>
          <a:p>
            <a:pPr lvl="1" algn="just"/>
            <a:r>
              <a:rPr lang="pl-PL" sz="2200" dirty="0">
                <a:solidFill>
                  <a:srgbClr val="404040"/>
                </a:solidFill>
              </a:rPr>
              <a:t>Ze względu na stronę podmiotową, przestępstwa dzielimy na:</a:t>
            </a:r>
          </a:p>
          <a:p>
            <a:pPr lvl="2" algn="just"/>
            <a:r>
              <a:rPr lang="pl-PL" sz="2200" dirty="0">
                <a:solidFill>
                  <a:srgbClr val="404040"/>
                </a:solidFill>
              </a:rPr>
              <a:t>umyślne (art. 9 § 1 k.k.) </a:t>
            </a:r>
            <a:r>
              <a:rPr lang="pl-PL" sz="2200" dirty="0">
                <a:solidFill>
                  <a:srgbClr val="404040"/>
                </a:solidFill>
                <a:sym typeface="Wingdings" panose="05000000000000000000" pitchFamily="2" charset="2"/>
              </a:rPr>
              <a:t> art. 197 § 1 k.k.</a:t>
            </a:r>
            <a:endParaRPr lang="pl-PL" sz="2200" dirty="0">
              <a:solidFill>
                <a:srgbClr val="404040"/>
              </a:solidFill>
            </a:endParaRPr>
          </a:p>
          <a:p>
            <a:pPr lvl="2" algn="just"/>
            <a:r>
              <a:rPr lang="pl-PL" sz="2200" dirty="0">
                <a:solidFill>
                  <a:srgbClr val="404040"/>
                </a:solidFill>
              </a:rPr>
              <a:t>nieumyślne (art. 9 § 2 k.k.) </a:t>
            </a:r>
            <a:r>
              <a:rPr lang="pl-PL" sz="2200" dirty="0">
                <a:solidFill>
                  <a:srgbClr val="404040"/>
                </a:solidFill>
                <a:sym typeface="Wingdings" panose="05000000000000000000" pitchFamily="2" charset="2"/>
              </a:rPr>
              <a:t> art. 155 k.k. </a:t>
            </a:r>
            <a:endParaRPr lang="pl-PL" sz="2200" dirty="0">
              <a:solidFill>
                <a:srgbClr val="404040"/>
              </a:solidFill>
            </a:endParaRPr>
          </a:p>
          <a:p>
            <a:pPr lvl="2" algn="just"/>
            <a:r>
              <a:rPr lang="pl-PL" sz="2200" dirty="0">
                <a:solidFill>
                  <a:srgbClr val="404040"/>
                </a:solidFill>
              </a:rPr>
              <a:t>umyślno-nieumyślne (art. 9 § 3 k.k.) </a:t>
            </a:r>
            <a:r>
              <a:rPr lang="pl-PL" sz="2200" dirty="0">
                <a:solidFill>
                  <a:srgbClr val="404040"/>
                </a:solidFill>
                <a:sym typeface="Wingdings" panose="05000000000000000000" pitchFamily="2" charset="2"/>
              </a:rPr>
              <a:t> art. 156 § 3 k.k.</a:t>
            </a:r>
            <a:endParaRPr lang="pl-PL" sz="2200" dirty="0">
              <a:solidFill>
                <a:srgbClr val="404040"/>
              </a:solidFill>
            </a:endParaRPr>
          </a:p>
          <a:p>
            <a:pPr lvl="2" algn="just"/>
            <a:r>
              <a:rPr lang="pl-PL" sz="2200" dirty="0">
                <a:solidFill>
                  <a:srgbClr val="404040"/>
                </a:solidFill>
              </a:rPr>
              <a:t>nieumyślno-nieumyślne (art. 9 § 3 k.k.) </a:t>
            </a:r>
            <a:r>
              <a:rPr lang="pl-PL" sz="2200" dirty="0">
                <a:solidFill>
                  <a:srgbClr val="404040"/>
                </a:solidFill>
                <a:sym typeface="Wingdings" panose="05000000000000000000" pitchFamily="2" charset="2"/>
              </a:rPr>
              <a:t> art. 173 § 4 k.k.</a:t>
            </a:r>
          </a:p>
          <a:p>
            <a:pPr lvl="1" algn="just"/>
            <a:r>
              <a:rPr lang="pl-PL" sz="2200" dirty="0">
                <a:solidFill>
                  <a:srgbClr val="404040"/>
                </a:solidFill>
                <a:sym typeface="Wingdings" panose="05000000000000000000" pitchFamily="2" charset="2"/>
              </a:rPr>
              <a:t>Zbrodnię można popełnić tylko umyślnie; występek można popełnić także nieumyślnie, jeżeli ustawa tak stanowi (art. 8 k.k.).</a:t>
            </a:r>
            <a:endParaRPr lang="pl-PL" sz="2200" dirty="0">
              <a:solidFill>
                <a:srgbClr val="404040"/>
              </a:solidFill>
            </a:endParaRPr>
          </a:p>
          <a:p>
            <a:pPr lvl="1" algn="just"/>
            <a:endParaRPr lang="pl-PL" sz="2200" dirty="0">
              <a:solidFill>
                <a:srgbClr val="404040"/>
              </a:solidFill>
            </a:endParaRPr>
          </a:p>
        </p:txBody>
      </p:sp>
      <p:sp>
        <p:nvSpPr>
          <p:cNvPr id="6" name="Symbol zastępczy numeru slajdu 5">
            <a:extLst>
              <a:ext uri="{FF2B5EF4-FFF2-40B4-BE49-F238E27FC236}">
                <a16:creationId xmlns:a16="http://schemas.microsoft.com/office/drawing/2014/main" id="{778DC92F-6297-43FA-C678-29CFAE07328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11</a:t>
            </a:fld>
            <a:endParaRPr lang="en-US"/>
          </a:p>
        </p:txBody>
      </p:sp>
    </p:spTree>
    <p:extLst>
      <p:ext uri="{BB962C8B-B14F-4D97-AF65-F5344CB8AC3E}">
        <p14:creationId xmlns:p14="http://schemas.microsoft.com/office/powerpoint/2010/main" val="126074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D1D25D6-9474-A7C0-F93D-E3C9D24FB70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6E420BD-E8B6-AFFE-9F69-8EEBF4720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882591E-1F25-0EE6-D942-3E856CFC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14C6F45-394A-C884-8444-DE1059C8F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F8C754-DF42-E7B3-3E4D-9DB1A5936289}"/>
              </a:ext>
            </a:extLst>
          </p:cNvPr>
          <p:cNvSpPr>
            <a:spLocks noGrp="1"/>
          </p:cNvSpPr>
          <p:nvPr>
            <p:ph type="title"/>
          </p:nvPr>
        </p:nvSpPr>
        <p:spPr>
          <a:xfrm>
            <a:off x="2231136" y="466344"/>
            <a:ext cx="7729728" cy="1188720"/>
          </a:xfrm>
          <a:solidFill>
            <a:srgbClr val="FFFFFF"/>
          </a:solidFill>
        </p:spPr>
        <p:txBody>
          <a:bodyPr>
            <a:normAutofit/>
          </a:bodyPr>
          <a:lstStyle/>
          <a:p>
            <a:r>
              <a:rPr lang="pl-PL" dirty="0"/>
              <a:t>Strona podmiotowa</a:t>
            </a:r>
          </a:p>
        </p:txBody>
      </p:sp>
      <p:sp>
        <p:nvSpPr>
          <p:cNvPr id="3" name="Symbol zastępczy zawartości 2">
            <a:extLst>
              <a:ext uri="{FF2B5EF4-FFF2-40B4-BE49-F238E27FC236}">
                <a16:creationId xmlns:a16="http://schemas.microsoft.com/office/drawing/2014/main" id="{9ACD7A3A-223C-42DE-D8A3-8BBF54D0DF17}"/>
              </a:ext>
            </a:extLst>
          </p:cNvPr>
          <p:cNvSpPr>
            <a:spLocks noGrp="1"/>
          </p:cNvSpPr>
          <p:nvPr>
            <p:ph idx="1"/>
          </p:nvPr>
        </p:nvSpPr>
        <p:spPr>
          <a:xfrm>
            <a:off x="1706244" y="1842516"/>
            <a:ext cx="8779512" cy="2879256"/>
          </a:xfrm>
        </p:spPr>
        <p:txBody>
          <a:bodyPr>
            <a:noAutofit/>
          </a:bodyPr>
          <a:lstStyle/>
          <a:p>
            <a:pPr lvl="1" algn="just"/>
            <a:r>
              <a:rPr lang="pl-PL" sz="2100" dirty="0">
                <a:solidFill>
                  <a:srgbClr val="404040"/>
                </a:solidFill>
              </a:rPr>
              <a:t>Istotą umyślności jest zamiar popełnienia czynu zabronionego, który może przybrać formę zamiaru bezpośredniego (sprawca chce popełnić czyn zabroniony) lub ewentualnego (sprawca przewidując możliwość popełnienia czynu zabronionego, na to się godzi).</a:t>
            </a:r>
          </a:p>
          <a:p>
            <a:pPr lvl="1" algn="just"/>
            <a:r>
              <a:rPr lang="pl-PL" sz="2100" dirty="0">
                <a:solidFill>
                  <a:srgbClr val="404040"/>
                </a:solidFill>
              </a:rPr>
              <a:t>Zgody na skutek nie można domniemywać czy domyślać się, ale należy wykazać, że stanowiła ona jeden z elementów zachodzących w psychice sprawcy.</a:t>
            </a:r>
          </a:p>
          <a:p>
            <a:pPr lvl="1" algn="just"/>
            <a:r>
              <a:rPr lang="pl-PL" sz="2100" dirty="0">
                <a:solidFill>
                  <a:srgbClr val="404040"/>
                </a:solidFill>
              </a:rPr>
              <a:t>Odmianą zamiaru bezpośredniego jest zamiar kierunkowy, stanowiący element przestępstw kierunkowych, znamiennych celem działania sprawcy lub jego motywacją (np. art. 278 § 1 k.k.).</a:t>
            </a:r>
          </a:p>
        </p:txBody>
      </p:sp>
      <p:sp>
        <p:nvSpPr>
          <p:cNvPr id="6" name="Symbol zastępczy numeru slajdu 5">
            <a:extLst>
              <a:ext uri="{FF2B5EF4-FFF2-40B4-BE49-F238E27FC236}">
                <a16:creationId xmlns:a16="http://schemas.microsoft.com/office/drawing/2014/main" id="{D4EFBB45-C93D-C0CA-08DE-5C28AA6F580C}"/>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12</a:t>
            </a:fld>
            <a:endParaRPr lang="en-US"/>
          </a:p>
        </p:txBody>
      </p:sp>
    </p:spTree>
    <p:extLst>
      <p:ext uri="{BB962C8B-B14F-4D97-AF65-F5344CB8AC3E}">
        <p14:creationId xmlns:p14="http://schemas.microsoft.com/office/powerpoint/2010/main" val="3844595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A3E5474F-6B8A-DB39-DCB6-792C1A3DCE88}"/>
            </a:ext>
          </a:extLst>
        </p:cNvPr>
        <p:cNvGrpSpPr/>
        <p:nvPr/>
      </p:nvGrpSpPr>
      <p:grpSpPr>
        <a:xfrm>
          <a:off x="0" y="0"/>
          <a:ext cx="0" cy="0"/>
          <a:chOff x="0" y="0"/>
          <a:chExt cx="0" cy="0"/>
        </a:xfrm>
      </p:grpSpPr>
      <p:sp>
        <p:nvSpPr>
          <p:cNvPr id="8" name="Symbol zastępczy tekstu 7">
            <a:extLst>
              <a:ext uri="{FF2B5EF4-FFF2-40B4-BE49-F238E27FC236}">
                <a16:creationId xmlns:a16="http://schemas.microsoft.com/office/drawing/2014/main" id="{0A9322FB-D2BE-1BD8-93B5-4EEE3BB548C3}"/>
              </a:ext>
            </a:extLst>
          </p:cNvPr>
          <p:cNvSpPr>
            <a:spLocks noGrp="1"/>
          </p:cNvSpPr>
          <p:nvPr>
            <p:ph type="body" sz="half" idx="2"/>
          </p:nvPr>
        </p:nvSpPr>
        <p:spPr>
          <a:xfrm>
            <a:off x="275302" y="1090628"/>
            <a:ext cx="5632626" cy="4676744"/>
          </a:xfrm>
        </p:spPr>
        <p:txBody>
          <a:bodyPr vert="horz" lIns="91440" tIns="45720" rIns="91440" bIns="45720" rtlCol="0">
            <a:normAutofit/>
          </a:bodyPr>
          <a:lstStyle/>
          <a:p>
            <a:pPr algn="just"/>
            <a:r>
              <a:rPr lang="pl-PL" sz="2100" b="0" i="0" dirty="0">
                <a:solidFill>
                  <a:srgbClr val="000000"/>
                </a:solidFill>
                <a:effectLst/>
              </a:rPr>
              <a:t>„W zależności od rodzaju stworzonej przez kierującego pojazdem mechanicznym sytuacji drogowej, wynikającej z naruszenia podstawowych zasad ruchu drogowego, ze świadomością wysokiego prawdopodobieństwa zaistnienia negatywnych skutków, którym sprawca nie stara się przeciwdziałać, możliwe jest uznanie, że potrącenie na przejściu dla pieszych człowieka ze skutkiem śmiertelnym, stanowi zbrodnię zabójstwa popełnionego w formie zamiaru ewentualnego (art. 148 § 1 k.k.), a nie wypadek komunikacyjny określony w art. 177 § 2 k.k.” (Wyrok SA we Wrocławiu z dnia 19 grudnia 2017 r., II </a:t>
            </a:r>
            <a:r>
              <a:rPr lang="pl-PL" sz="2100" b="0" i="0" dirty="0" err="1">
                <a:solidFill>
                  <a:srgbClr val="000000"/>
                </a:solidFill>
                <a:effectLst/>
              </a:rPr>
              <a:t>AKa</a:t>
            </a:r>
            <a:r>
              <a:rPr lang="pl-PL" sz="2100" b="0" i="0" dirty="0">
                <a:solidFill>
                  <a:srgbClr val="000000"/>
                </a:solidFill>
                <a:effectLst/>
              </a:rPr>
              <a:t> 281/17, LEX nr 2491410).</a:t>
            </a:r>
            <a:endParaRPr lang="en-US" sz="2100" dirty="0">
              <a:solidFill>
                <a:schemeClr val="tx1">
                  <a:lumMod val="85000"/>
                  <a:lumOff val="15000"/>
                </a:schemeClr>
              </a:solidFill>
            </a:endParaRPr>
          </a:p>
        </p:txBody>
      </p:sp>
      <p:pic>
        <p:nvPicPr>
          <p:cNvPr id="40" name="Symbol zastępczy obrazu 39" descr="Obraz zawierający tekst, zrzut ekranu, samochód, na wolnym powietrzu&#10;&#10;Opis wygenerowany automatycznie">
            <a:extLst>
              <a:ext uri="{FF2B5EF4-FFF2-40B4-BE49-F238E27FC236}">
                <a16:creationId xmlns:a16="http://schemas.microsoft.com/office/drawing/2014/main" id="{18706AB6-F158-4024-E0DF-CF6F7FDCBC74}"/>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2463" r="2464" b="1"/>
          <a:stretch/>
        </p:blipFill>
        <p:spPr>
          <a:xfrm>
            <a:off x="6284073" y="957492"/>
            <a:ext cx="5781803" cy="5260428"/>
          </a:xfrm>
          <a:prstGeom prst="rect">
            <a:avLst/>
          </a:prstGeom>
        </p:spPr>
      </p:pic>
      <p:sp>
        <p:nvSpPr>
          <p:cNvPr id="6" name="Symbol zastępczy numeru slajdu 5">
            <a:extLst>
              <a:ext uri="{FF2B5EF4-FFF2-40B4-BE49-F238E27FC236}">
                <a16:creationId xmlns:a16="http://schemas.microsoft.com/office/drawing/2014/main" id="{33CBA6BE-AC27-CEBD-9F5F-C1CB8FAC8F01}"/>
              </a:ext>
            </a:extLst>
          </p:cNvPr>
          <p:cNvSpPr>
            <a:spLocks noGrp="1"/>
          </p:cNvSpPr>
          <p:nvPr>
            <p:ph type="sldNum" sz="quarter" idx="12"/>
          </p:nvPr>
        </p:nvSpPr>
        <p:spPr>
          <a:xfrm>
            <a:off x="10758922" y="6217920"/>
            <a:ext cx="365760" cy="365760"/>
          </a:xfrm>
        </p:spPr>
        <p:txBody>
          <a:bodyPr vert="horz" lIns="18288" tIns="45720" rIns="18288" bIns="45720" rtlCol="0" anchor="ctr">
            <a:normAutofit/>
          </a:bodyPr>
          <a:lstStyle/>
          <a:p>
            <a:pPr>
              <a:lnSpc>
                <a:spcPct val="90000"/>
              </a:lnSpc>
              <a:spcAft>
                <a:spcPts val="600"/>
              </a:spcAft>
            </a:pPr>
            <a:fld id="{C68AC1EC-23E2-4F0E-A5A4-674EC8DB954E}" type="slidenum">
              <a:rPr lang="en-US" smtClean="0"/>
              <a:pPr>
                <a:lnSpc>
                  <a:spcPct val="90000"/>
                </a:lnSpc>
                <a:spcAft>
                  <a:spcPts val="600"/>
                </a:spcAft>
              </a:pPr>
              <a:t>13</a:t>
            </a:fld>
            <a:endParaRPr lang="en-US"/>
          </a:p>
        </p:txBody>
      </p:sp>
      <p:sp>
        <p:nvSpPr>
          <p:cNvPr id="41" name="Symbol zastępczy stopki 40">
            <a:extLst>
              <a:ext uri="{FF2B5EF4-FFF2-40B4-BE49-F238E27FC236}">
                <a16:creationId xmlns:a16="http://schemas.microsoft.com/office/drawing/2014/main" id="{81914384-8F26-7C5B-BA4E-F6CFADA021A7}"/>
              </a:ext>
            </a:extLst>
          </p:cNvPr>
          <p:cNvSpPr>
            <a:spLocks noGrp="1"/>
          </p:cNvSpPr>
          <p:nvPr>
            <p:ph type="ftr" sz="quarter" idx="11"/>
          </p:nvPr>
        </p:nvSpPr>
        <p:spPr>
          <a:xfrm>
            <a:off x="6284073" y="6446643"/>
            <a:ext cx="4542503" cy="274074"/>
          </a:xfrm>
        </p:spPr>
        <p:txBody>
          <a:bodyPr/>
          <a:lstStyle/>
          <a:p>
            <a:r>
              <a:rPr lang="pl-PL" dirty="0">
                <a:solidFill>
                  <a:schemeClr val="tx1">
                    <a:alpha val="70000"/>
                  </a:schemeClr>
                </a:solidFill>
              </a:rPr>
              <a:t>Źródło: https://www.brd24.pl/prawo/zabil-pieszego-na-przejsciu-skazany-za-zabojstwo-to-prawomocny-wyrok/</a:t>
            </a:r>
            <a:endParaRPr lang="en-US" dirty="0">
              <a:solidFill>
                <a:schemeClr val="tx1">
                  <a:alpha val="70000"/>
                </a:schemeClr>
              </a:solidFill>
            </a:endParaRPr>
          </a:p>
        </p:txBody>
      </p:sp>
    </p:spTree>
    <p:extLst>
      <p:ext uri="{BB962C8B-B14F-4D97-AF65-F5344CB8AC3E}">
        <p14:creationId xmlns:p14="http://schemas.microsoft.com/office/powerpoint/2010/main" val="267512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82E782-586B-E7A8-E6E3-18EF9976CC9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67A645A-B5BD-82E5-2AE4-C35A9967E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D54B2E-DB3F-B7A5-9A2C-00096ABB07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D989C4C-CF0C-CBBA-5309-5BFD0E7537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267A95B-41ED-CFCB-9657-82D7C5CDA0E7}"/>
              </a:ext>
            </a:extLst>
          </p:cNvPr>
          <p:cNvSpPr>
            <a:spLocks noGrp="1"/>
          </p:cNvSpPr>
          <p:nvPr>
            <p:ph type="title"/>
          </p:nvPr>
        </p:nvSpPr>
        <p:spPr>
          <a:xfrm>
            <a:off x="2231136" y="466344"/>
            <a:ext cx="7729728" cy="1188720"/>
          </a:xfrm>
          <a:solidFill>
            <a:srgbClr val="FFFFFF"/>
          </a:solidFill>
        </p:spPr>
        <p:txBody>
          <a:bodyPr>
            <a:normAutofit/>
          </a:bodyPr>
          <a:lstStyle/>
          <a:p>
            <a:r>
              <a:rPr lang="pl-PL" dirty="0"/>
              <a:t>Strona podmiotowa</a:t>
            </a:r>
          </a:p>
        </p:txBody>
      </p:sp>
      <p:sp>
        <p:nvSpPr>
          <p:cNvPr id="3" name="Symbol zastępczy zawartości 2">
            <a:extLst>
              <a:ext uri="{FF2B5EF4-FFF2-40B4-BE49-F238E27FC236}">
                <a16:creationId xmlns:a16="http://schemas.microsoft.com/office/drawing/2014/main" id="{B3F264A8-0B06-D2EA-2392-3E9A0924367E}"/>
              </a:ext>
            </a:extLst>
          </p:cNvPr>
          <p:cNvSpPr>
            <a:spLocks noGrp="1"/>
          </p:cNvSpPr>
          <p:nvPr>
            <p:ph idx="1"/>
          </p:nvPr>
        </p:nvSpPr>
        <p:spPr>
          <a:xfrm>
            <a:off x="1706244" y="1842516"/>
            <a:ext cx="8779512" cy="2879256"/>
          </a:xfrm>
        </p:spPr>
        <p:txBody>
          <a:bodyPr>
            <a:noAutofit/>
          </a:bodyPr>
          <a:lstStyle/>
          <a:p>
            <a:pPr lvl="1" algn="just"/>
            <a:r>
              <a:rPr lang="pl-PL" sz="2000" dirty="0">
                <a:solidFill>
                  <a:srgbClr val="404040"/>
                </a:solidFill>
              </a:rPr>
              <a:t>Nieumyślność może przybrać postać:</a:t>
            </a:r>
          </a:p>
          <a:p>
            <a:pPr lvl="2" algn="just"/>
            <a:r>
              <a:rPr lang="pl-PL" sz="2000" dirty="0">
                <a:solidFill>
                  <a:srgbClr val="404040"/>
                </a:solidFill>
              </a:rPr>
              <a:t>Świadomej nieumyślności – sprawca przewiduje możliwość popełnienia czynu zabronionego, nie ma jednak zamiaru jego popełnienia i przypuszcza, że tego uniknie.</a:t>
            </a:r>
          </a:p>
          <a:p>
            <a:pPr lvl="2" algn="just"/>
            <a:r>
              <a:rPr lang="pl-PL" sz="2000" dirty="0">
                <a:solidFill>
                  <a:srgbClr val="404040"/>
                </a:solidFill>
              </a:rPr>
              <a:t>Nieświadomej nieumyślności – sprawca mógł przewidzieć możliwość popełnienia czynu zabronionego, jednak tego nie zrobił.</a:t>
            </a:r>
          </a:p>
          <a:p>
            <a:pPr lvl="1" algn="just"/>
            <a:r>
              <a:rPr lang="pl-PL" sz="2000" dirty="0">
                <a:solidFill>
                  <a:srgbClr val="404040"/>
                </a:solidFill>
              </a:rPr>
              <a:t>Aby sprawca mógł ponieść odpowiedzialność za popełnienie nieumyślnego występku, ustawodawca musi wprowadzić tzw. klauzulę nieumyślności – bądź jako kolejny paragraf w ramach jednego przepisu stanowiącego typ umyślny (np. art. 157 § 3 k.k.), bądź jako samoistny typ przestępstwa nieumyślnego (np. art. 155 k.k.).</a:t>
            </a:r>
          </a:p>
        </p:txBody>
      </p:sp>
      <p:sp>
        <p:nvSpPr>
          <p:cNvPr id="6" name="Symbol zastępczy numeru slajdu 5">
            <a:extLst>
              <a:ext uri="{FF2B5EF4-FFF2-40B4-BE49-F238E27FC236}">
                <a16:creationId xmlns:a16="http://schemas.microsoft.com/office/drawing/2014/main" id="{E999E88D-DEBB-9EE5-1625-A1699CB86A8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14</a:t>
            </a:fld>
            <a:endParaRPr lang="en-US"/>
          </a:p>
        </p:txBody>
      </p:sp>
    </p:spTree>
    <p:extLst>
      <p:ext uri="{BB962C8B-B14F-4D97-AF65-F5344CB8AC3E}">
        <p14:creationId xmlns:p14="http://schemas.microsoft.com/office/powerpoint/2010/main" val="107539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FF817F8-D2AB-4135-A9F3-EB02D1D11166}"/>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61928ED-8DA1-1EE2-A151-E98D603A5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75B7EA7-0957-0B07-5629-D871523737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C88E5-2781-DAA7-B927-B74311B1E9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5F1C44-F1BB-32D8-321B-983A6D7B76E2}"/>
              </a:ext>
            </a:extLst>
          </p:cNvPr>
          <p:cNvSpPr>
            <a:spLocks noGrp="1"/>
          </p:cNvSpPr>
          <p:nvPr>
            <p:ph type="title"/>
          </p:nvPr>
        </p:nvSpPr>
        <p:spPr>
          <a:xfrm>
            <a:off x="2231136" y="466344"/>
            <a:ext cx="7729728" cy="1188720"/>
          </a:xfrm>
          <a:solidFill>
            <a:srgbClr val="FFFFFF"/>
          </a:solidFill>
        </p:spPr>
        <p:txBody>
          <a:bodyPr>
            <a:normAutofit/>
          </a:bodyPr>
          <a:lstStyle/>
          <a:p>
            <a:r>
              <a:rPr lang="pl-PL" dirty="0"/>
              <a:t>Sposób atakowania dobra prawnego</a:t>
            </a:r>
          </a:p>
        </p:txBody>
      </p:sp>
      <p:sp>
        <p:nvSpPr>
          <p:cNvPr id="3" name="Symbol zastępczy zawartości 2">
            <a:extLst>
              <a:ext uri="{FF2B5EF4-FFF2-40B4-BE49-F238E27FC236}">
                <a16:creationId xmlns:a16="http://schemas.microsoft.com/office/drawing/2014/main" id="{9EA0A7CB-983B-B761-8B1F-BD696BBE4EB4}"/>
              </a:ext>
            </a:extLst>
          </p:cNvPr>
          <p:cNvSpPr>
            <a:spLocks noGrp="1"/>
          </p:cNvSpPr>
          <p:nvPr>
            <p:ph idx="1"/>
          </p:nvPr>
        </p:nvSpPr>
        <p:spPr>
          <a:xfrm>
            <a:off x="1706244" y="1842516"/>
            <a:ext cx="8779512" cy="2879256"/>
          </a:xfrm>
        </p:spPr>
        <p:txBody>
          <a:bodyPr>
            <a:noAutofit/>
          </a:bodyPr>
          <a:lstStyle/>
          <a:p>
            <a:pPr lvl="1" algn="just"/>
            <a:r>
              <a:rPr lang="pl-PL" sz="2200" dirty="0">
                <a:solidFill>
                  <a:srgbClr val="404040"/>
                </a:solidFill>
              </a:rPr>
              <a:t>Ze względu na sposób atakowania dobra prawnego, przestępstwa dzielimy na:</a:t>
            </a:r>
          </a:p>
          <a:p>
            <a:pPr lvl="2" algn="just"/>
            <a:r>
              <a:rPr lang="pl-PL" sz="2200" dirty="0">
                <a:solidFill>
                  <a:srgbClr val="404040"/>
                </a:solidFill>
              </a:rPr>
              <a:t>przestępstwa z naruszenia</a:t>
            </a:r>
          </a:p>
          <a:p>
            <a:pPr lvl="2" algn="just"/>
            <a:r>
              <a:rPr lang="pl-PL" sz="2200" dirty="0">
                <a:solidFill>
                  <a:srgbClr val="404040"/>
                </a:solidFill>
              </a:rPr>
              <a:t>przestępstwa z narażenia:</a:t>
            </a:r>
          </a:p>
          <a:p>
            <a:pPr lvl="3" algn="just"/>
            <a:r>
              <a:rPr lang="pl-PL" sz="2200" dirty="0">
                <a:solidFill>
                  <a:srgbClr val="404040"/>
                </a:solidFill>
              </a:rPr>
              <a:t>konkretnego</a:t>
            </a:r>
          </a:p>
          <a:p>
            <a:pPr lvl="3" algn="just"/>
            <a:r>
              <a:rPr lang="pl-PL" sz="2200" dirty="0">
                <a:solidFill>
                  <a:srgbClr val="404040"/>
                </a:solidFill>
              </a:rPr>
              <a:t>abstrakcyjnego</a:t>
            </a:r>
          </a:p>
          <a:p>
            <a:pPr lvl="1" algn="just"/>
            <a:r>
              <a:rPr lang="pl-PL" sz="2200" dirty="0">
                <a:solidFill>
                  <a:srgbClr val="404040"/>
                </a:solidFill>
              </a:rPr>
              <a:t>Przestępstwa z naruszenia powodują uszczerbek na dobru prawnym (np. kradzież narusza prawo do własności, zgwałcenie narusza wolność seksualną).</a:t>
            </a:r>
          </a:p>
        </p:txBody>
      </p:sp>
      <p:sp>
        <p:nvSpPr>
          <p:cNvPr id="6" name="Symbol zastępczy numeru slajdu 5">
            <a:extLst>
              <a:ext uri="{FF2B5EF4-FFF2-40B4-BE49-F238E27FC236}">
                <a16:creationId xmlns:a16="http://schemas.microsoft.com/office/drawing/2014/main" id="{573F6EB6-84D3-104C-9C3D-801BF1872D8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15</a:t>
            </a:fld>
            <a:endParaRPr lang="en-US"/>
          </a:p>
        </p:txBody>
      </p:sp>
    </p:spTree>
    <p:extLst>
      <p:ext uri="{BB962C8B-B14F-4D97-AF65-F5344CB8AC3E}">
        <p14:creationId xmlns:p14="http://schemas.microsoft.com/office/powerpoint/2010/main" val="1754958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F4477A-277E-1441-3C27-E3B1082F90E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7359E93-EB74-65A4-0391-23A67775D6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8E8197F-4E11-26BA-AC18-504DF17A8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DD226BD-4885-C310-434D-B4275E03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1BBBED-C7EE-C4CE-EEFE-1DF19BEC6C68}"/>
              </a:ext>
            </a:extLst>
          </p:cNvPr>
          <p:cNvSpPr>
            <a:spLocks noGrp="1"/>
          </p:cNvSpPr>
          <p:nvPr>
            <p:ph type="title"/>
          </p:nvPr>
        </p:nvSpPr>
        <p:spPr>
          <a:xfrm>
            <a:off x="2231136" y="466344"/>
            <a:ext cx="7729728" cy="1188720"/>
          </a:xfrm>
          <a:solidFill>
            <a:srgbClr val="FFFFFF"/>
          </a:solidFill>
        </p:spPr>
        <p:txBody>
          <a:bodyPr>
            <a:normAutofit/>
          </a:bodyPr>
          <a:lstStyle/>
          <a:p>
            <a:r>
              <a:rPr lang="pl-PL" dirty="0"/>
              <a:t>Sposób atakowania dobra prawnego</a:t>
            </a:r>
          </a:p>
        </p:txBody>
      </p:sp>
      <p:sp>
        <p:nvSpPr>
          <p:cNvPr id="3" name="Symbol zastępczy zawartości 2">
            <a:extLst>
              <a:ext uri="{FF2B5EF4-FFF2-40B4-BE49-F238E27FC236}">
                <a16:creationId xmlns:a16="http://schemas.microsoft.com/office/drawing/2014/main" id="{1865868C-4CBF-EF3B-61FE-8D2CEA62E78F}"/>
              </a:ext>
            </a:extLst>
          </p:cNvPr>
          <p:cNvSpPr>
            <a:spLocks noGrp="1"/>
          </p:cNvSpPr>
          <p:nvPr>
            <p:ph idx="1"/>
          </p:nvPr>
        </p:nvSpPr>
        <p:spPr>
          <a:xfrm>
            <a:off x="1706244" y="1989372"/>
            <a:ext cx="8779512" cy="2879256"/>
          </a:xfrm>
        </p:spPr>
        <p:txBody>
          <a:bodyPr>
            <a:noAutofit/>
          </a:bodyPr>
          <a:lstStyle/>
          <a:p>
            <a:pPr lvl="1" algn="just"/>
            <a:r>
              <a:rPr lang="pl-PL" sz="2200" dirty="0">
                <a:solidFill>
                  <a:srgbClr val="404040"/>
                </a:solidFill>
              </a:rPr>
              <a:t>W przypadku przestępstw z narażenia, zachowanie sprawcy generuje niebezpieczeństwo dla dobra prawnego.</a:t>
            </a:r>
          </a:p>
          <a:p>
            <a:pPr lvl="1" algn="just"/>
            <a:r>
              <a:rPr lang="pl-PL" sz="2200" dirty="0">
                <a:solidFill>
                  <a:srgbClr val="404040"/>
                </a:solidFill>
              </a:rPr>
              <a:t>O przestępstwie z narażenia konkretnego mówimy wówczas, gdy oprócz samego zachowania sprawcy występuje konsekwencja w postaci wywołania zagrożenia dla dobra prawnego (art. 174 § 1 k.k.).</a:t>
            </a:r>
          </a:p>
          <a:p>
            <a:pPr lvl="1" algn="just"/>
            <a:r>
              <a:rPr lang="pl-PL" sz="2200" dirty="0">
                <a:solidFill>
                  <a:srgbClr val="404040"/>
                </a:solidFill>
              </a:rPr>
              <a:t>Narażenie abstrakcyjne – podstawą odpowiedzialności jest samo zachowanie się sprawcy. Penalizacji takich </a:t>
            </a:r>
            <a:r>
              <a:rPr lang="pl-PL" sz="2200" dirty="0" err="1">
                <a:solidFill>
                  <a:srgbClr val="404040"/>
                </a:solidFill>
              </a:rPr>
              <a:t>zachowań</a:t>
            </a:r>
            <a:r>
              <a:rPr lang="pl-PL" sz="2200" dirty="0">
                <a:solidFill>
                  <a:srgbClr val="404040"/>
                </a:solidFill>
              </a:rPr>
              <a:t> towarzyszy wyobrażenie o potencjalnych, choć bliżej nieokreślonych szkodach, które mogą z nich wyniknąć (art. 178a § 1 k.k.).</a:t>
            </a:r>
          </a:p>
        </p:txBody>
      </p:sp>
      <p:sp>
        <p:nvSpPr>
          <p:cNvPr id="6" name="Symbol zastępczy numeru slajdu 5">
            <a:extLst>
              <a:ext uri="{FF2B5EF4-FFF2-40B4-BE49-F238E27FC236}">
                <a16:creationId xmlns:a16="http://schemas.microsoft.com/office/drawing/2014/main" id="{732D5C47-0221-AA19-FCE3-2393E46059D3}"/>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16</a:t>
            </a:fld>
            <a:endParaRPr lang="en-US"/>
          </a:p>
        </p:txBody>
      </p:sp>
    </p:spTree>
    <p:extLst>
      <p:ext uri="{BB962C8B-B14F-4D97-AF65-F5344CB8AC3E}">
        <p14:creationId xmlns:p14="http://schemas.microsoft.com/office/powerpoint/2010/main" val="2743542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1C255A-5069-AA7F-C0C6-A2099B2C4BB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A3E86AC-0285-F280-3911-C538FFB234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F2FD415-6C50-E217-F4BC-87FFD71EC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ABD5617-C124-D828-4F1C-81279D6E1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F7E7A5-AF45-7FD0-2FB8-ABCB2CD69564}"/>
              </a:ext>
            </a:extLst>
          </p:cNvPr>
          <p:cNvSpPr>
            <a:spLocks noGrp="1"/>
          </p:cNvSpPr>
          <p:nvPr>
            <p:ph type="title"/>
          </p:nvPr>
        </p:nvSpPr>
        <p:spPr>
          <a:xfrm>
            <a:off x="2231136" y="466344"/>
            <a:ext cx="7729728" cy="1188720"/>
          </a:xfrm>
          <a:solidFill>
            <a:srgbClr val="FFFFFF"/>
          </a:solidFill>
        </p:spPr>
        <p:txBody>
          <a:bodyPr>
            <a:normAutofit/>
          </a:bodyPr>
          <a:lstStyle/>
          <a:p>
            <a:r>
              <a:rPr lang="pl-PL" dirty="0"/>
              <a:t>Tryb ścigania</a:t>
            </a:r>
          </a:p>
        </p:txBody>
      </p:sp>
      <p:sp>
        <p:nvSpPr>
          <p:cNvPr id="3" name="Symbol zastępczy zawartości 2">
            <a:extLst>
              <a:ext uri="{FF2B5EF4-FFF2-40B4-BE49-F238E27FC236}">
                <a16:creationId xmlns:a16="http://schemas.microsoft.com/office/drawing/2014/main" id="{0719158D-7DD1-3DF1-746F-A5034B56CEE7}"/>
              </a:ext>
            </a:extLst>
          </p:cNvPr>
          <p:cNvSpPr>
            <a:spLocks noGrp="1"/>
          </p:cNvSpPr>
          <p:nvPr>
            <p:ph idx="1"/>
          </p:nvPr>
        </p:nvSpPr>
        <p:spPr>
          <a:xfrm>
            <a:off x="1706244" y="1989372"/>
            <a:ext cx="8779512" cy="2879256"/>
          </a:xfrm>
        </p:spPr>
        <p:txBody>
          <a:bodyPr>
            <a:noAutofit/>
          </a:bodyPr>
          <a:lstStyle/>
          <a:p>
            <a:pPr lvl="1" algn="just"/>
            <a:r>
              <a:rPr lang="pl-PL" sz="2400" dirty="0">
                <a:solidFill>
                  <a:srgbClr val="404040"/>
                </a:solidFill>
              </a:rPr>
              <a:t>Ze względu na tryb ścigania, przestępstwa dzielimy na:</a:t>
            </a:r>
          </a:p>
          <a:p>
            <a:pPr lvl="2" algn="just"/>
            <a:r>
              <a:rPr lang="pl-PL" sz="2400" dirty="0">
                <a:solidFill>
                  <a:srgbClr val="404040"/>
                </a:solidFill>
              </a:rPr>
              <a:t>publicznoskargowe:</a:t>
            </a:r>
          </a:p>
          <a:p>
            <a:pPr lvl="3" algn="just"/>
            <a:r>
              <a:rPr lang="pl-PL" sz="2400" dirty="0">
                <a:solidFill>
                  <a:srgbClr val="404040"/>
                </a:solidFill>
              </a:rPr>
              <a:t>ścigane z urzędu</a:t>
            </a:r>
          </a:p>
          <a:p>
            <a:pPr lvl="3" algn="just"/>
            <a:r>
              <a:rPr lang="pl-PL" sz="2400" dirty="0">
                <a:solidFill>
                  <a:srgbClr val="404040"/>
                </a:solidFill>
              </a:rPr>
              <a:t>ścigane na wniosek</a:t>
            </a:r>
          </a:p>
          <a:p>
            <a:pPr lvl="2" algn="just"/>
            <a:r>
              <a:rPr lang="pl-PL" sz="2400" dirty="0">
                <a:solidFill>
                  <a:srgbClr val="404040"/>
                </a:solidFill>
              </a:rPr>
              <a:t>prywatnoskargowe</a:t>
            </a:r>
          </a:p>
        </p:txBody>
      </p:sp>
      <p:sp>
        <p:nvSpPr>
          <p:cNvPr id="6" name="Symbol zastępczy numeru slajdu 5">
            <a:extLst>
              <a:ext uri="{FF2B5EF4-FFF2-40B4-BE49-F238E27FC236}">
                <a16:creationId xmlns:a16="http://schemas.microsoft.com/office/drawing/2014/main" id="{00044FBF-8C8B-AE07-D6BF-357095BB7D0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17</a:t>
            </a:fld>
            <a:endParaRPr lang="en-US"/>
          </a:p>
        </p:txBody>
      </p:sp>
    </p:spTree>
    <p:extLst>
      <p:ext uri="{BB962C8B-B14F-4D97-AF65-F5344CB8AC3E}">
        <p14:creationId xmlns:p14="http://schemas.microsoft.com/office/powerpoint/2010/main" val="544200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8445BE0-BB6D-21CC-652F-42FB4994CCCC}"/>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F10EDEF-CDC7-9433-592B-01CCDCC16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C18F969-7690-9A10-6BD4-0926D6B63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A1D5D6F-A09D-736B-0F99-58CA151E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36D4B45-C6F3-1272-FA7E-D30697E0EBFE}"/>
              </a:ext>
            </a:extLst>
          </p:cNvPr>
          <p:cNvSpPr>
            <a:spLocks noGrp="1"/>
          </p:cNvSpPr>
          <p:nvPr>
            <p:ph type="title"/>
          </p:nvPr>
        </p:nvSpPr>
        <p:spPr>
          <a:xfrm>
            <a:off x="2231136" y="466344"/>
            <a:ext cx="7729728" cy="1188720"/>
          </a:xfrm>
          <a:solidFill>
            <a:srgbClr val="FFFFFF"/>
          </a:solidFill>
        </p:spPr>
        <p:txBody>
          <a:bodyPr>
            <a:normAutofit/>
          </a:bodyPr>
          <a:lstStyle/>
          <a:p>
            <a:r>
              <a:rPr lang="pl-PL" dirty="0"/>
              <a:t>Podział przestępstw - Ćwiczenie</a:t>
            </a:r>
          </a:p>
        </p:txBody>
      </p:sp>
      <p:sp>
        <p:nvSpPr>
          <p:cNvPr id="3" name="Symbol zastępczy zawartości 2">
            <a:extLst>
              <a:ext uri="{FF2B5EF4-FFF2-40B4-BE49-F238E27FC236}">
                <a16:creationId xmlns:a16="http://schemas.microsoft.com/office/drawing/2014/main" id="{FFE7A6FA-A6B8-ED3A-E590-89439585E5AF}"/>
              </a:ext>
            </a:extLst>
          </p:cNvPr>
          <p:cNvSpPr>
            <a:spLocks noGrp="1"/>
          </p:cNvSpPr>
          <p:nvPr>
            <p:ph idx="1"/>
          </p:nvPr>
        </p:nvSpPr>
        <p:spPr>
          <a:xfrm>
            <a:off x="1581150" y="1842516"/>
            <a:ext cx="8904606" cy="3026112"/>
          </a:xfrm>
        </p:spPr>
        <p:txBody>
          <a:bodyPr>
            <a:noAutofit/>
          </a:bodyPr>
          <a:lstStyle/>
          <a:p>
            <a:pPr lvl="1"/>
            <a:r>
              <a:rPr lang="pl-PL" sz="2000" dirty="0">
                <a:solidFill>
                  <a:srgbClr val="404040"/>
                </a:solidFill>
              </a:rPr>
              <a:t>Stopień ciężkości: zbrodnia/występek</a:t>
            </a:r>
          </a:p>
          <a:p>
            <a:pPr lvl="1"/>
            <a:r>
              <a:rPr lang="pl-PL" sz="2000" dirty="0">
                <a:solidFill>
                  <a:srgbClr val="404040"/>
                </a:solidFill>
              </a:rPr>
              <a:t>Znamię skutku: materialne/formalne</a:t>
            </a:r>
          </a:p>
          <a:p>
            <a:pPr lvl="1"/>
            <a:r>
              <a:rPr lang="pl-PL" sz="2000" dirty="0">
                <a:solidFill>
                  <a:srgbClr val="404040"/>
                </a:solidFill>
              </a:rPr>
              <a:t>Forma czynu: z działania/z zaniechania</a:t>
            </a:r>
          </a:p>
          <a:p>
            <a:pPr lvl="1"/>
            <a:r>
              <a:rPr lang="pl-PL" sz="2000" dirty="0">
                <a:solidFill>
                  <a:srgbClr val="404040"/>
                </a:solidFill>
              </a:rPr>
              <a:t>Strona podmiotowa: umyślność/nieumyślność</a:t>
            </a:r>
          </a:p>
          <a:p>
            <a:pPr lvl="1"/>
            <a:r>
              <a:rPr lang="pl-PL" sz="2000" dirty="0">
                <a:solidFill>
                  <a:srgbClr val="404040"/>
                </a:solidFill>
              </a:rPr>
              <a:t>Budowa: typ podstawowy/typ zmodyfikowany (uprzywilejowany/kwalifikowany)</a:t>
            </a:r>
          </a:p>
          <a:p>
            <a:pPr lvl="1"/>
            <a:r>
              <a:rPr lang="pl-PL" sz="2000" dirty="0">
                <a:solidFill>
                  <a:srgbClr val="404040"/>
                </a:solidFill>
              </a:rPr>
              <a:t>Podmiot: powszechne/indywidualne</a:t>
            </a:r>
          </a:p>
          <a:p>
            <a:pPr lvl="1"/>
            <a:r>
              <a:rPr lang="pl-PL" sz="2000" dirty="0">
                <a:solidFill>
                  <a:srgbClr val="404040"/>
                </a:solidFill>
              </a:rPr>
              <a:t>Atakowanie dobra prawnego: z naruszenia/z narażenia (konkretnego/abstrakcyjnego)</a:t>
            </a:r>
          </a:p>
          <a:p>
            <a:pPr lvl="1"/>
            <a:r>
              <a:rPr lang="pl-PL" sz="2000" dirty="0">
                <a:solidFill>
                  <a:srgbClr val="404040"/>
                </a:solidFill>
              </a:rPr>
              <a:t>Tryb ścigania: publicznoskargowe (z urzędu/na wniosek)/prywatnoskargowe</a:t>
            </a:r>
          </a:p>
          <a:p>
            <a:pPr lvl="1"/>
            <a:endParaRPr lang="pl-PL" sz="2000" dirty="0">
              <a:solidFill>
                <a:srgbClr val="404040"/>
              </a:solidFill>
            </a:endParaRPr>
          </a:p>
          <a:p>
            <a:pPr lvl="1"/>
            <a:endParaRPr lang="pl-PL" sz="2000" dirty="0">
              <a:solidFill>
                <a:srgbClr val="404040"/>
              </a:solidFill>
            </a:endParaRPr>
          </a:p>
          <a:p>
            <a:pPr lvl="1"/>
            <a:endParaRPr lang="pl-PL" sz="2000" dirty="0">
              <a:solidFill>
                <a:srgbClr val="404040"/>
              </a:solidFill>
            </a:endParaRPr>
          </a:p>
        </p:txBody>
      </p:sp>
      <p:sp>
        <p:nvSpPr>
          <p:cNvPr id="6" name="Symbol zastępczy numeru slajdu 5">
            <a:extLst>
              <a:ext uri="{FF2B5EF4-FFF2-40B4-BE49-F238E27FC236}">
                <a16:creationId xmlns:a16="http://schemas.microsoft.com/office/drawing/2014/main" id="{7E063D5B-2EA6-EE9E-B8DF-C617021A1B6D}"/>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18</a:t>
            </a:fld>
            <a:endParaRPr lang="en-US"/>
          </a:p>
        </p:txBody>
      </p:sp>
    </p:spTree>
    <p:extLst>
      <p:ext uri="{BB962C8B-B14F-4D97-AF65-F5344CB8AC3E}">
        <p14:creationId xmlns:p14="http://schemas.microsoft.com/office/powerpoint/2010/main" val="125433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3C93B08-5681-7F90-CE6C-5F0B4E686FDC}"/>
              </a:ext>
            </a:extLst>
          </p:cNvPr>
          <p:cNvSpPr>
            <a:spLocks noGrp="1"/>
          </p:cNvSpPr>
          <p:nvPr>
            <p:ph type="title"/>
          </p:nvPr>
        </p:nvSpPr>
        <p:spPr>
          <a:xfrm>
            <a:off x="2231136" y="467418"/>
            <a:ext cx="7729728" cy="1188720"/>
          </a:xfrm>
          <a:solidFill>
            <a:srgbClr val="FFFFFF"/>
          </a:solidFill>
        </p:spPr>
        <p:txBody>
          <a:bodyPr>
            <a:normAutofit/>
          </a:bodyPr>
          <a:lstStyle/>
          <a:p>
            <a:r>
              <a:rPr lang="pl-PL" dirty="0"/>
              <a:t>Stopień ciężkości</a:t>
            </a:r>
          </a:p>
        </p:txBody>
      </p:sp>
      <p:sp>
        <p:nvSpPr>
          <p:cNvPr id="3" name="Symbol zastępczy zawartości 2">
            <a:extLst>
              <a:ext uri="{FF2B5EF4-FFF2-40B4-BE49-F238E27FC236}">
                <a16:creationId xmlns:a16="http://schemas.microsoft.com/office/drawing/2014/main" id="{256B1A46-77BF-DDA8-457A-DCFD5750F04C}"/>
              </a:ext>
            </a:extLst>
          </p:cNvPr>
          <p:cNvSpPr>
            <a:spLocks noGrp="1"/>
          </p:cNvSpPr>
          <p:nvPr>
            <p:ph idx="1"/>
          </p:nvPr>
        </p:nvSpPr>
        <p:spPr>
          <a:xfrm>
            <a:off x="1706062" y="2291262"/>
            <a:ext cx="8779512" cy="2879256"/>
          </a:xfrm>
        </p:spPr>
        <p:txBody>
          <a:bodyPr>
            <a:normAutofit/>
          </a:bodyPr>
          <a:lstStyle/>
          <a:p>
            <a:pPr lvl="1" algn="just"/>
            <a:r>
              <a:rPr lang="pl-PL" sz="2400" dirty="0">
                <a:solidFill>
                  <a:srgbClr val="404040"/>
                </a:solidFill>
              </a:rPr>
              <a:t>Ze względu na stopień ciężkości, przestępstwa dzielimy na (art. 7 k.k.):</a:t>
            </a:r>
          </a:p>
          <a:p>
            <a:pPr lvl="2" algn="just"/>
            <a:r>
              <a:rPr lang="pl-PL" sz="2400" dirty="0">
                <a:solidFill>
                  <a:srgbClr val="404040"/>
                </a:solidFill>
              </a:rPr>
              <a:t>zbrodnie,</a:t>
            </a:r>
          </a:p>
          <a:p>
            <a:pPr lvl="2" algn="just"/>
            <a:r>
              <a:rPr lang="pl-PL" sz="2400" dirty="0">
                <a:solidFill>
                  <a:srgbClr val="404040"/>
                </a:solidFill>
              </a:rPr>
              <a:t>występki.</a:t>
            </a:r>
          </a:p>
          <a:p>
            <a:pPr lvl="1" algn="just"/>
            <a:r>
              <a:rPr lang="pl-PL" sz="2400" dirty="0">
                <a:solidFill>
                  <a:srgbClr val="404040"/>
                </a:solidFill>
              </a:rPr>
              <a:t>O tym, czy przestępstwo stanowi zbrodnię czy występek, stanowi ustawowe zagrożenie karą, a nie kara orzeczona wobec sprawcy.</a:t>
            </a:r>
          </a:p>
        </p:txBody>
      </p:sp>
      <p:sp>
        <p:nvSpPr>
          <p:cNvPr id="6" name="Symbol zastępczy numeru slajdu 5">
            <a:extLst>
              <a:ext uri="{FF2B5EF4-FFF2-40B4-BE49-F238E27FC236}">
                <a16:creationId xmlns:a16="http://schemas.microsoft.com/office/drawing/2014/main" id="{F1891C0E-7AEE-070A-CCB1-98DA23611838}"/>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a:t>
            </a:fld>
            <a:endParaRPr lang="en-US"/>
          </a:p>
        </p:txBody>
      </p:sp>
    </p:spTree>
    <p:extLst>
      <p:ext uri="{BB962C8B-B14F-4D97-AF65-F5344CB8AC3E}">
        <p14:creationId xmlns:p14="http://schemas.microsoft.com/office/powerpoint/2010/main" val="2211992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0F87A0-007D-C1C4-F2C4-E7CD2CFF725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C1594D6-5658-CE9E-9C00-F6EAEDBD0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B7158B7-9EA2-1155-48D8-1298B8F88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F69379-6744-A48B-41CB-E68249A9F9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3CC6F-CD3B-8370-D5C5-E66A17A38D7C}"/>
              </a:ext>
            </a:extLst>
          </p:cNvPr>
          <p:cNvSpPr>
            <a:spLocks noGrp="1"/>
          </p:cNvSpPr>
          <p:nvPr>
            <p:ph type="title"/>
          </p:nvPr>
        </p:nvSpPr>
        <p:spPr>
          <a:xfrm>
            <a:off x="2231136" y="467418"/>
            <a:ext cx="7729728" cy="1188720"/>
          </a:xfrm>
          <a:solidFill>
            <a:srgbClr val="FFFFFF"/>
          </a:solidFill>
        </p:spPr>
        <p:txBody>
          <a:bodyPr>
            <a:normAutofit/>
          </a:bodyPr>
          <a:lstStyle/>
          <a:p>
            <a:r>
              <a:rPr lang="pl-PL" dirty="0"/>
              <a:t>Znamię skutku</a:t>
            </a:r>
          </a:p>
        </p:txBody>
      </p:sp>
      <p:sp>
        <p:nvSpPr>
          <p:cNvPr id="3" name="Symbol zastępczy zawartości 2">
            <a:extLst>
              <a:ext uri="{FF2B5EF4-FFF2-40B4-BE49-F238E27FC236}">
                <a16:creationId xmlns:a16="http://schemas.microsoft.com/office/drawing/2014/main" id="{B26231D4-3775-17B9-7584-F6F408AEA893}"/>
              </a:ext>
            </a:extLst>
          </p:cNvPr>
          <p:cNvSpPr>
            <a:spLocks noGrp="1"/>
          </p:cNvSpPr>
          <p:nvPr>
            <p:ph idx="1"/>
          </p:nvPr>
        </p:nvSpPr>
        <p:spPr>
          <a:xfrm>
            <a:off x="1706244" y="1843590"/>
            <a:ext cx="8779512" cy="2879256"/>
          </a:xfrm>
        </p:spPr>
        <p:txBody>
          <a:bodyPr>
            <a:noAutofit/>
          </a:bodyPr>
          <a:lstStyle/>
          <a:p>
            <a:pPr lvl="1" algn="just"/>
            <a:r>
              <a:rPr lang="pl-PL" sz="2000" dirty="0">
                <a:solidFill>
                  <a:srgbClr val="404040"/>
                </a:solidFill>
              </a:rPr>
              <a:t>Ze względu na znamię skutku, przestępstwa dzielimy na:</a:t>
            </a:r>
          </a:p>
          <a:p>
            <a:pPr lvl="2" algn="just"/>
            <a:r>
              <a:rPr lang="pl-PL" sz="2000" dirty="0">
                <a:solidFill>
                  <a:srgbClr val="404040"/>
                </a:solidFill>
              </a:rPr>
              <a:t>materialne (skutkowe),</a:t>
            </a:r>
          </a:p>
          <a:p>
            <a:pPr lvl="2" algn="just"/>
            <a:r>
              <a:rPr lang="pl-PL" sz="2000" dirty="0">
                <a:solidFill>
                  <a:srgbClr val="404040"/>
                </a:solidFill>
              </a:rPr>
              <a:t>formalne (</a:t>
            </a:r>
            <a:r>
              <a:rPr lang="pl-PL" sz="2000" dirty="0" err="1">
                <a:solidFill>
                  <a:srgbClr val="404040"/>
                </a:solidFill>
              </a:rPr>
              <a:t>bezskutkowe</a:t>
            </a:r>
            <a:r>
              <a:rPr lang="pl-PL" sz="2000" dirty="0">
                <a:solidFill>
                  <a:srgbClr val="404040"/>
                </a:solidFill>
              </a:rPr>
              <a:t>).</a:t>
            </a:r>
          </a:p>
          <a:p>
            <a:pPr lvl="1" algn="just"/>
            <a:r>
              <a:rPr lang="pl-PL" sz="2000" dirty="0">
                <a:solidFill>
                  <a:srgbClr val="404040"/>
                </a:solidFill>
              </a:rPr>
              <a:t>Przestępstwo materialne to takie, do którego ustawowych znamion należy wystąpienie określonego skutku (np. śmierć człowieka w przypadku art. 148 § 1 k.k.).</a:t>
            </a:r>
          </a:p>
          <a:p>
            <a:pPr lvl="1" algn="just"/>
            <a:r>
              <a:rPr lang="pl-PL" sz="2000" dirty="0">
                <a:solidFill>
                  <a:srgbClr val="404040"/>
                </a:solidFill>
              </a:rPr>
              <a:t>Ustawowym skutkiem może być także wywołanie zachowaniem sprawcy nowej sytuacji, wcześniej nieistniejącej, będącej stanem niebezpieczeństwa, które grozi dobru prawnemu (np. sprowadzenie bezpośredniego niebezpieczeństwa katastrofy w ruchu lądowym, wodnym lub powietrznym – art. 174 § 1 k.k.).</a:t>
            </a:r>
          </a:p>
        </p:txBody>
      </p:sp>
      <p:sp>
        <p:nvSpPr>
          <p:cNvPr id="6" name="Symbol zastępczy numeru slajdu 5">
            <a:extLst>
              <a:ext uri="{FF2B5EF4-FFF2-40B4-BE49-F238E27FC236}">
                <a16:creationId xmlns:a16="http://schemas.microsoft.com/office/drawing/2014/main" id="{0E554305-0CF3-3A73-FD83-68522E3B996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3</a:t>
            </a:fld>
            <a:endParaRPr lang="en-US"/>
          </a:p>
        </p:txBody>
      </p:sp>
    </p:spTree>
    <p:extLst>
      <p:ext uri="{BB962C8B-B14F-4D97-AF65-F5344CB8AC3E}">
        <p14:creationId xmlns:p14="http://schemas.microsoft.com/office/powerpoint/2010/main" val="281395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AD5D5F-C74C-10DA-0181-513F99875E4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EB929B8-FC39-4996-7B88-9A8D9C89FA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7CEEC6-2784-9A6C-653C-D5F73F29C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7BB938C-1044-78FD-99B5-519611CB6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4C651BB-76A0-5FB3-FF89-B2F560BD48B3}"/>
              </a:ext>
            </a:extLst>
          </p:cNvPr>
          <p:cNvSpPr>
            <a:spLocks noGrp="1"/>
          </p:cNvSpPr>
          <p:nvPr>
            <p:ph type="title"/>
          </p:nvPr>
        </p:nvSpPr>
        <p:spPr>
          <a:xfrm>
            <a:off x="2231136" y="467418"/>
            <a:ext cx="7729728" cy="1188720"/>
          </a:xfrm>
          <a:solidFill>
            <a:srgbClr val="FFFFFF"/>
          </a:solidFill>
        </p:spPr>
        <p:txBody>
          <a:bodyPr>
            <a:normAutofit/>
          </a:bodyPr>
          <a:lstStyle/>
          <a:p>
            <a:r>
              <a:rPr lang="pl-PL" dirty="0"/>
              <a:t>Znamię skutku</a:t>
            </a:r>
          </a:p>
        </p:txBody>
      </p:sp>
      <p:sp>
        <p:nvSpPr>
          <p:cNvPr id="3" name="Symbol zastępczy zawartości 2">
            <a:extLst>
              <a:ext uri="{FF2B5EF4-FFF2-40B4-BE49-F238E27FC236}">
                <a16:creationId xmlns:a16="http://schemas.microsoft.com/office/drawing/2014/main" id="{8947D096-A10C-9D61-2E8F-20E8EE426109}"/>
              </a:ext>
            </a:extLst>
          </p:cNvPr>
          <p:cNvSpPr>
            <a:spLocks noGrp="1"/>
          </p:cNvSpPr>
          <p:nvPr>
            <p:ph idx="1"/>
          </p:nvPr>
        </p:nvSpPr>
        <p:spPr>
          <a:xfrm>
            <a:off x="1706244" y="2249424"/>
            <a:ext cx="8779512" cy="2879256"/>
          </a:xfrm>
        </p:spPr>
        <p:txBody>
          <a:bodyPr>
            <a:noAutofit/>
          </a:bodyPr>
          <a:lstStyle/>
          <a:p>
            <a:pPr lvl="1" algn="just"/>
            <a:r>
              <a:rPr lang="pl-PL" sz="2400" dirty="0">
                <a:solidFill>
                  <a:srgbClr val="404040"/>
                </a:solidFill>
              </a:rPr>
              <a:t>Przestępstwa formalne to takie, do których znamion nie należy skutek. Są one dokonane w chwili zachowania się sprawcy w sposób opisany w ustawie.</a:t>
            </a:r>
          </a:p>
          <a:p>
            <a:pPr lvl="1" algn="just"/>
            <a:r>
              <a:rPr lang="pl-PL" sz="2400" dirty="0">
                <a:solidFill>
                  <a:srgbClr val="404040"/>
                </a:solidFill>
              </a:rPr>
              <a:t>Art. 162 § 1 k.k. – przestępstwo jest dokonane z chwilą nieudzielenia pomocy, nie jest istotne, czy jakikolwiek skutek w wyniku nieudzielenia pomocy zaistniał.</a:t>
            </a:r>
          </a:p>
        </p:txBody>
      </p:sp>
      <p:sp>
        <p:nvSpPr>
          <p:cNvPr id="6" name="Symbol zastępczy numeru slajdu 5">
            <a:extLst>
              <a:ext uri="{FF2B5EF4-FFF2-40B4-BE49-F238E27FC236}">
                <a16:creationId xmlns:a16="http://schemas.microsoft.com/office/drawing/2014/main" id="{A6B24ABE-E0D6-E0F6-0016-6F41CBFF52BA}"/>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4</a:t>
            </a:fld>
            <a:endParaRPr lang="en-US"/>
          </a:p>
        </p:txBody>
      </p:sp>
    </p:spTree>
    <p:extLst>
      <p:ext uri="{BB962C8B-B14F-4D97-AF65-F5344CB8AC3E}">
        <p14:creationId xmlns:p14="http://schemas.microsoft.com/office/powerpoint/2010/main" val="266152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3290A2-D6CD-C485-CE3F-FCB73108A44C}"/>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5C75C12-8284-BA89-2946-E928B30D0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0B7AEA1-10BC-034A-3178-D2195F527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91C600E-4302-3873-256A-8815FC8DE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505B632-F55C-9090-9A2A-2153DBB5FF54}"/>
              </a:ext>
            </a:extLst>
          </p:cNvPr>
          <p:cNvSpPr>
            <a:spLocks noGrp="1"/>
          </p:cNvSpPr>
          <p:nvPr>
            <p:ph type="title"/>
          </p:nvPr>
        </p:nvSpPr>
        <p:spPr>
          <a:xfrm>
            <a:off x="2231136" y="467418"/>
            <a:ext cx="7729728" cy="1188720"/>
          </a:xfrm>
          <a:solidFill>
            <a:srgbClr val="FFFFFF"/>
          </a:solidFill>
        </p:spPr>
        <p:txBody>
          <a:bodyPr>
            <a:normAutofit/>
          </a:bodyPr>
          <a:lstStyle/>
          <a:p>
            <a:r>
              <a:rPr lang="pl-PL" dirty="0"/>
              <a:t>Forma czynu</a:t>
            </a:r>
          </a:p>
        </p:txBody>
      </p:sp>
      <p:sp>
        <p:nvSpPr>
          <p:cNvPr id="3" name="Symbol zastępczy zawartości 2">
            <a:extLst>
              <a:ext uri="{FF2B5EF4-FFF2-40B4-BE49-F238E27FC236}">
                <a16:creationId xmlns:a16="http://schemas.microsoft.com/office/drawing/2014/main" id="{0C4A34DA-C2EE-2261-1BA2-833664D560DB}"/>
              </a:ext>
            </a:extLst>
          </p:cNvPr>
          <p:cNvSpPr>
            <a:spLocks noGrp="1"/>
          </p:cNvSpPr>
          <p:nvPr>
            <p:ph idx="1"/>
          </p:nvPr>
        </p:nvSpPr>
        <p:spPr>
          <a:xfrm>
            <a:off x="1706244" y="2008764"/>
            <a:ext cx="8779512" cy="2879256"/>
          </a:xfrm>
        </p:spPr>
        <p:txBody>
          <a:bodyPr>
            <a:noAutofit/>
          </a:bodyPr>
          <a:lstStyle/>
          <a:p>
            <a:pPr lvl="1" algn="just"/>
            <a:r>
              <a:rPr lang="pl-PL" sz="2000" dirty="0">
                <a:solidFill>
                  <a:srgbClr val="404040"/>
                </a:solidFill>
              </a:rPr>
              <a:t>Ze względu na formę czynu, przestępstwa dzielimy na:</a:t>
            </a:r>
          </a:p>
          <a:p>
            <a:pPr lvl="2" algn="just"/>
            <a:r>
              <a:rPr lang="pl-PL" sz="2000" dirty="0">
                <a:solidFill>
                  <a:srgbClr val="404040"/>
                </a:solidFill>
              </a:rPr>
              <a:t>przestępstwa z działania,</a:t>
            </a:r>
          </a:p>
          <a:p>
            <a:pPr lvl="2" algn="just"/>
            <a:r>
              <a:rPr lang="pl-PL" sz="2000" dirty="0">
                <a:solidFill>
                  <a:srgbClr val="404040"/>
                </a:solidFill>
              </a:rPr>
              <a:t>przestępstwa z zaniechania,</a:t>
            </a:r>
          </a:p>
          <a:p>
            <a:pPr lvl="2" algn="just"/>
            <a:r>
              <a:rPr lang="pl-PL" sz="2000" dirty="0">
                <a:solidFill>
                  <a:srgbClr val="404040"/>
                </a:solidFill>
              </a:rPr>
              <a:t>przestępstwa, które mogą być popełnione zarówno z działania, jak i z zaniechania.</a:t>
            </a:r>
          </a:p>
          <a:p>
            <a:pPr lvl="1" algn="just"/>
            <a:r>
              <a:rPr lang="pl-PL" sz="2000" dirty="0">
                <a:solidFill>
                  <a:srgbClr val="404040"/>
                </a:solidFill>
              </a:rPr>
              <a:t>Działaniem jest aktywne zachowanie się sprawcy, polegające na podjęciu czynności w określonym przez ustawę kierunku.</a:t>
            </a:r>
          </a:p>
          <a:p>
            <a:pPr lvl="1" algn="just"/>
            <a:r>
              <a:rPr lang="pl-PL" sz="2000" dirty="0">
                <a:solidFill>
                  <a:srgbClr val="404040"/>
                </a:solidFill>
              </a:rPr>
              <a:t>Zaniechanie to taki sposób zachowania, który cechuje się brakiem aktywności w wymaganym kierunku.</a:t>
            </a:r>
          </a:p>
        </p:txBody>
      </p:sp>
      <p:sp>
        <p:nvSpPr>
          <p:cNvPr id="6" name="Symbol zastępczy numeru slajdu 5">
            <a:extLst>
              <a:ext uri="{FF2B5EF4-FFF2-40B4-BE49-F238E27FC236}">
                <a16:creationId xmlns:a16="http://schemas.microsoft.com/office/drawing/2014/main" id="{C5B41F96-541D-AEC9-841E-C21E2A5F4888}"/>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5</a:t>
            </a:fld>
            <a:endParaRPr lang="en-US"/>
          </a:p>
        </p:txBody>
      </p:sp>
    </p:spTree>
    <p:extLst>
      <p:ext uri="{BB962C8B-B14F-4D97-AF65-F5344CB8AC3E}">
        <p14:creationId xmlns:p14="http://schemas.microsoft.com/office/powerpoint/2010/main" val="1414186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2EC7D1-5C14-E2AD-A20E-C65022D242EB}"/>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7D00489-B482-4AFD-29D6-DB43408E3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1E74C34-1B74-86FD-CB72-3002DF8C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2F2F14A-CC55-64C9-8689-2E55C7F75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5973973-AB51-2FD1-5FBD-14F8634CDB62}"/>
              </a:ext>
            </a:extLst>
          </p:cNvPr>
          <p:cNvSpPr>
            <a:spLocks noGrp="1"/>
          </p:cNvSpPr>
          <p:nvPr>
            <p:ph type="title"/>
          </p:nvPr>
        </p:nvSpPr>
        <p:spPr>
          <a:xfrm>
            <a:off x="2231136" y="467418"/>
            <a:ext cx="7729728" cy="1188720"/>
          </a:xfrm>
          <a:solidFill>
            <a:srgbClr val="FFFFFF"/>
          </a:solidFill>
        </p:spPr>
        <p:txBody>
          <a:bodyPr>
            <a:normAutofit/>
          </a:bodyPr>
          <a:lstStyle/>
          <a:p>
            <a:r>
              <a:rPr lang="pl-PL" dirty="0"/>
              <a:t>Forma czynu</a:t>
            </a:r>
          </a:p>
        </p:txBody>
      </p:sp>
      <p:sp>
        <p:nvSpPr>
          <p:cNvPr id="3" name="Symbol zastępczy zawartości 2">
            <a:extLst>
              <a:ext uri="{FF2B5EF4-FFF2-40B4-BE49-F238E27FC236}">
                <a16:creationId xmlns:a16="http://schemas.microsoft.com/office/drawing/2014/main" id="{9006754B-D51A-A012-9379-AB8A3110D751}"/>
              </a:ext>
            </a:extLst>
          </p:cNvPr>
          <p:cNvSpPr>
            <a:spLocks noGrp="1"/>
          </p:cNvSpPr>
          <p:nvPr>
            <p:ph idx="1"/>
          </p:nvPr>
        </p:nvSpPr>
        <p:spPr>
          <a:xfrm>
            <a:off x="1706244" y="1821312"/>
            <a:ext cx="8779512" cy="2879256"/>
          </a:xfrm>
        </p:spPr>
        <p:txBody>
          <a:bodyPr>
            <a:noAutofit/>
          </a:bodyPr>
          <a:lstStyle/>
          <a:p>
            <a:pPr lvl="1" algn="just"/>
            <a:r>
              <a:rPr lang="pl-PL" sz="1800" dirty="0">
                <a:solidFill>
                  <a:srgbClr val="404040"/>
                </a:solidFill>
              </a:rPr>
              <a:t>Wyróżnia się przestępstwa:</a:t>
            </a:r>
          </a:p>
          <a:p>
            <a:pPr lvl="2" algn="just"/>
            <a:r>
              <a:rPr lang="pl-PL" sz="1800" dirty="0">
                <a:solidFill>
                  <a:srgbClr val="404040"/>
                </a:solidFill>
              </a:rPr>
              <a:t>formalne z działania (art. 217 § 1 k.k.)</a:t>
            </a:r>
          </a:p>
          <a:p>
            <a:pPr lvl="2" algn="just"/>
            <a:r>
              <a:rPr lang="pl-PL" sz="1800" dirty="0">
                <a:solidFill>
                  <a:srgbClr val="404040"/>
                </a:solidFill>
              </a:rPr>
              <a:t>formalne z zaniechania (art. 162 § 1 k.k.)</a:t>
            </a:r>
          </a:p>
          <a:p>
            <a:pPr lvl="2" algn="just"/>
            <a:r>
              <a:rPr lang="pl-PL" sz="1800" dirty="0">
                <a:solidFill>
                  <a:srgbClr val="404040"/>
                </a:solidFill>
              </a:rPr>
              <a:t>materialne z działania (art. 278 § 1 k.k.)</a:t>
            </a:r>
          </a:p>
          <a:p>
            <a:pPr lvl="2" algn="just"/>
            <a:r>
              <a:rPr lang="pl-PL" sz="1800" dirty="0">
                <a:solidFill>
                  <a:srgbClr val="404040"/>
                </a:solidFill>
              </a:rPr>
              <a:t>materialne z zaniechania (art. 220 § 1 k.k.)</a:t>
            </a:r>
          </a:p>
          <a:p>
            <a:pPr lvl="2" algn="just"/>
            <a:r>
              <a:rPr lang="pl-PL" sz="1800" dirty="0">
                <a:solidFill>
                  <a:srgbClr val="404040"/>
                </a:solidFill>
              </a:rPr>
              <a:t>formalne z działania i z zaniechania (art. 233 § 1 k.k.)</a:t>
            </a:r>
          </a:p>
          <a:p>
            <a:pPr lvl="2" algn="just"/>
            <a:r>
              <a:rPr lang="pl-PL" sz="1800" dirty="0">
                <a:solidFill>
                  <a:srgbClr val="404040"/>
                </a:solidFill>
              </a:rPr>
              <a:t>materialne z działania i z zaniechania (art. 148 § 1 k.k.)</a:t>
            </a:r>
          </a:p>
          <a:p>
            <a:pPr lvl="1" algn="just"/>
            <a:r>
              <a:rPr lang="pl-PL" sz="1800" dirty="0">
                <a:solidFill>
                  <a:srgbClr val="404040"/>
                </a:solidFill>
              </a:rPr>
              <a:t>Zgodnie z treścią art. 2 k.k., odpowiedzialności karnej za przestępstwo skutkowe popełnione przez zaniechanie podlega ten tylko, na kim ciążył prawny, szczególny sposób zapobiegnięcia skutkowi (tzw. gwarant).</a:t>
            </a:r>
          </a:p>
        </p:txBody>
      </p:sp>
      <p:sp>
        <p:nvSpPr>
          <p:cNvPr id="6" name="Symbol zastępczy numeru slajdu 5">
            <a:extLst>
              <a:ext uri="{FF2B5EF4-FFF2-40B4-BE49-F238E27FC236}">
                <a16:creationId xmlns:a16="http://schemas.microsoft.com/office/drawing/2014/main" id="{3B79400F-456D-3214-DF08-064EB4B60FC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6</a:t>
            </a:fld>
            <a:endParaRPr lang="en-US"/>
          </a:p>
        </p:txBody>
      </p:sp>
    </p:spTree>
    <p:extLst>
      <p:ext uri="{BB962C8B-B14F-4D97-AF65-F5344CB8AC3E}">
        <p14:creationId xmlns:p14="http://schemas.microsoft.com/office/powerpoint/2010/main" val="162249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FC52CA4-BE8F-255A-D2C8-86CD48EDE1A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AC0C77A-A1C8-A62E-E2C9-B5163AF6E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E2373ED-7893-EB6D-89F7-618A39B61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0B7BECC-58DF-AB7B-7FAA-4B94174A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CC4F1E2-01A1-92DF-89B8-A1B69F38D98E}"/>
              </a:ext>
            </a:extLst>
          </p:cNvPr>
          <p:cNvSpPr>
            <a:spLocks noGrp="1"/>
          </p:cNvSpPr>
          <p:nvPr>
            <p:ph type="title"/>
          </p:nvPr>
        </p:nvSpPr>
        <p:spPr>
          <a:xfrm>
            <a:off x="2231136" y="466344"/>
            <a:ext cx="7729728" cy="1188720"/>
          </a:xfrm>
          <a:solidFill>
            <a:srgbClr val="FFFFFF"/>
          </a:solidFill>
        </p:spPr>
        <p:txBody>
          <a:bodyPr>
            <a:normAutofit/>
          </a:bodyPr>
          <a:lstStyle/>
          <a:p>
            <a:r>
              <a:rPr lang="pl-PL" dirty="0"/>
              <a:t>Budowa typu czynu zabronionego</a:t>
            </a:r>
          </a:p>
        </p:txBody>
      </p:sp>
      <p:sp>
        <p:nvSpPr>
          <p:cNvPr id="3" name="Symbol zastępczy zawartości 2">
            <a:extLst>
              <a:ext uri="{FF2B5EF4-FFF2-40B4-BE49-F238E27FC236}">
                <a16:creationId xmlns:a16="http://schemas.microsoft.com/office/drawing/2014/main" id="{62FE64AD-AA11-F168-1805-CE09DCB7B6BD}"/>
              </a:ext>
            </a:extLst>
          </p:cNvPr>
          <p:cNvSpPr>
            <a:spLocks noGrp="1"/>
          </p:cNvSpPr>
          <p:nvPr>
            <p:ph idx="1"/>
          </p:nvPr>
        </p:nvSpPr>
        <p:spPr>
          <a:xfrm>
            <a:off x="1706244" y="1821312"/>
            <a:ext cx="8779512" cy="2879256"/>
          </a:xfrm>
        </p:spPr>
        <p:txBody>
          <a:bodyPr>
            <a:noAutofit/>
          </a:bodyPr>
          <a:lstStyle/>
          <a:p>
            <a:pPr lvl="1" algn="just"/>
            <a:r>
              <a:rPr lang="pl-PL" sz="2000" dirty="0">
                <a:solidFill>
                  <a:srgbClr val="404040"/>
                </a:solidFill>
              </a:rPr>
              <a:t>Ze względu na budowę typu czynu zabronionego przestępstwa dzielimy na:</a:t>
            </a:r>
          </a:p>
          <a:p>
            <a:pPr lvl="2" algn="just"/>
            <a:r>
              <a:rPr lang="pl-PL" sz="2000" dirty="0">
                <a:solidFill>
                  <a:srgbClr val="404040"/>
                </a:solidFill>
              </a:rPr>
              <a:t>typy podstawowe</a:t>
            </a:r>
          </a:p>
          <a:p>
            <a:pPr lvl="2" algn="just"/>
            <a:r>
              <a:rPr lang="pl-PL" sz="2000" dirty="0">
                <a:solidFill>
                  <a:srgbClr val="404040"/>
                </a:solidFill>
              </a:rPr>
              <a:t>typy zmodyfikowane:</a:t>
            </a:r>
          </a:p>
          <a:p>
            <a:pPr lvl="3" algn="just"/>
            <a:r>
              <a:rPr lang="pl-PL" sz="2000" dirty="0">
                <a:solidFill>
                  <a:srgbClr val="404040"/>
                </a:solidFill>
              </a:rPr>
              <a:t>uprzywilejowane</a:t>
            </a:r>
          </a:p>
          <a:p>
            <a:pPr lvl="3" algn="just"/>
            <a:r>
              <a:rPr lang="pl-PL" sz="2000" dirty="0">
                <a:solidFill>
                  <a:srgbClr val="404040"/>
                </a:solidFill>
              </a:rPr>
              <a:t>kwalifikowane</a:t>
            </a:r>
          </a:p>
          <a:p>
            <a:pPr lvl="1" algn="just"/>
            <a:r>
              <a:rPr lang="pl-PL" sz="2000" dirty="0">
                <a:solidFill>
                  <a:srgbClr val="404040"/>
                </a:solidFill>
              </a:rPr>
              <a:t>Niekiedy zespół ustawowych znamion typu podstawowego, ustawa „wzbogaca” o znamiona dodatkowe, które zwiększają lub zmniejszają ładunek społecznej szkodliwości czynu i tym samym powodują konieczność surowszego lub łagodniejszego zagrożenia karą takiego czynu.</a:t>
            </a:r>
          </a:p>
          <a:p>
            <a:pPr lvl="1" algn="just"/>
            <a:endParaRPr lang="pl-PL" sz="2000" dirty="0">
              <a:solidFill>
                <a:srgbClr val="404040"/>
              </a:solidFill>
            </a:endParaRPr>
          </a:p>
        </p:txBody>
      </p:sp>
      <p:sp>
        <p:nvSpPr>
          <p:cNvPr id="6" name="Symbol zastępczy numeru slajdu 5">
            <a:extLst>
              <a:ext uri="{FF2B5EF4-FFF2-40B4-BE49-F238E27FC236}">
                <a16:creationId xmlns:a16="http://schemas.microsoft.com/office/drawing/2014/main" id="{4E2F7C24-C936-ACA6-BD81-B8AB0EEA94AF}"/>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7</a:t>
            </a:fld>
            <a:endParaRPr lang="en-US"/>
          </a:p>
        </p:txBody>
      </p:sp>
    </p:spTree>
    <p:extLst>
      <p:ext uri="{BB962C8B-B14F-4D97-AF65-F5344CB8AC3E}">
        <p14:creationId xmlns:p14="http://schemas.microsoft.com/office/powerpoint/2010/main" val="480262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C7C0318-C239-8507-C98E-B1552FB2EC16}"/>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B525A8C-5CE7-750E-D857-B55D7D70C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CF1040D-07F2-5E28-199C-08607D3A0E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E2930BE-940D-4CBB-18FC-085C9D7EB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0385AE1-C0B4-64AE-E03F-922377969306}"/>
              </a:ext>
            </a:extLst>
          </p:cNvPr>
          <p:cNvSpPr>
            <a:spLocks noGrp="1"/>
          </p:cNvSpPr>
          <p:nvPr>
            <p:ph type="title"/>
          </p:nvPr>
        </p:nvSpPr>
        <p:spPr>
          <a:xfrm>
            <a:off x="2231136" y="466344"/>
            <a:ext cx="7729728" cy="1188720"/>
          </a:xfrm>
          <a:solidFill>
            <a:srgbClr val="FFFFFF"/>
          </a:solidFill>
        </p:spPr>
        <p:txBody>
          <a:bodyPr>
            <a:normAutofit/>
          </a:bodyPr>
          <a:lstStyle/>
          <a:p>
            <a:r>
              <a:rPr lang="pl-PL" dirty="0"/>
              <a:t>Budowa typu czynu zabronionego</a:t>
            </a:r>
          </a:p>
        </p:txBody>
      </p:sp>
      <p:sp>
        <p:nvSpPr>
          <p:cNvPr id="3" name="Symbol zastępczy zawartości 2">
            <a:extLst>
              <a:ext uri="{FF2B5EF4-FFF2-40B4-BE49-F238E27FC236}">
                <a16:creationId xmlns:a16="http://schemas.microsoft.com/office/drawing/2014/main" id="{A411315C-E83A-8063-2D13-4BEB134E1703}"/>
              </a:ext>
            </a:extLst>
          </p:cNvPr>
          <p:cNvSpPr>
            <a:spLocks noGrp="1"/>
          </p:cNvSpPr>
          <p:nvPr>
            <p:ph idx="1"/>
          </p:nvPr>
        </p:nvSpPr>
        <p:spPr>
          <a:xfrm>
            <a:off x="1706244" y="1821312"/>
            <a:ext cx="8779512" cy="2879256"/>
          </a:xfrm>
        </p:spPr>
        <p:txBody>
          <a:bodyPr>
            <a:noAutofit/>
          </a:bodyPr>
          <a:lstStyle/>
          <a:p>
            <a:pPr lvl="1" algn="just"/>
            <a:r>
              <a:rPr lang="pl-PL" sz="1800" dirty="0">
                <a:solidFill>
                  <a:srgbClr val="404040"/>
                </a:solidFill>
              </a:rPr>
              <a:t>Typ podstawowy:</a:t>
            </a:r>
          </a:p>
          <a:p>
            <a:pPr lvl="2" algn="just"/>
            <a:r>
              <a:rPr lang="pl-PL" sz="1800" dirty="0">
                <a:solidFill>
                  <a:srgbClr val="404040"/>
                </a:solidFill>
              </a:rPr>
              <a:t>Art. 148 § 1 k.k. Kto </a:t>
            </a:r>
            <a:r>
              <a:rPr lang="pl-PL" sz="1800" u="sng" dirty="0">
                <a:solidFill>
                  <a:srgbClr val="404040"/>
                </a:solidFill>
              </a:rPr>
              <a:t>zabija człowieka</a:t>
            </a:r>
            <a:r>
              <a:rPr lang="pl-PL" sz="1800" dirty="0">
                <a:solidFill>
                  <a:srgbClr val="404040"/>
                </a:solidFill>
              </a:rPr>
              <a:t>, podlega karze pozbawienia wolności na czas nie krótszy od lat 10 albo karze dożywotniego pozbawienia wolności.</a:t>
            </a:r>
          </a:p>
          <a:p>
            <a:pPr lvl="1" algn="just"/>
            <a:r>
              <a:rPr lang="pl-PL" sz="1800" dirty="0">
                <a:solidFill>
                  <a:srgbClr val="404040"/>
                </a:solidFill>
              </a:rPr>
              <a:t>Typ kwalifikowany:</a:t>
            </a:r>
          </a:p>
          <a:p>
            <a:pPr lvl="2" algn="just"/>
            <a:r>
              <a:rPr lang="pl-PL" sz="1800" dirty="0">
                <a:solidFill>
                  <a:srgbClr val="404040"/>
                </a:solidFill>
              </a:rPr>
              <a:t>Art. 148 § 2 pkt 1 k.k. Kto </a:t>
            </a:r>
            <a:r>
              <a:rPr lang="pl-PL" sz="1800" u="sng" dirty="0">
                <a:solidFill>
                  <a:srgbClr val="404040"/>
                </a:solidFill>
              </a:rPr>
              <a:t>zabija człowieka</a:t>
            </a:r>
            <a:r>
              <a:rPr lang="pl-PL" sz="1800" dirty="0">
                <a:solidFill>
                  <a:srgbClr val="404040"/>
                </a:solidFill>
              </a:rPr>
              <a:t> ze </a:t>
            </a:r>
            <a:r>
              <a:rPr lang="pl-PL" sz="1800" b="1" dirty="0">
                <a:solidFill>
                  <a:srgbClr val="404040"/>
                </a:solidFill>
              </a:rPr>
              <a:t>szczególnym okrucieństwem</a:t>
            </a:r>
            <a:r>
              <a:rPr lang="pl-PL" sz="1800" dirty="0">
                <a:solidFill>
                  <a:srgbClr val="404040"/>
                </a:solidFill>
              </a:rPr>
              <a:t>, podlega karze pozbawienia wolności na czas nie krótszy od lat 15 albo karze dożywotniego pozbawienia wolności.</a:t>
            </a:r>
          </a:p>
          <a:p>
            <a:pPr lvl="1" algn="just"/>
            <a:r>
              <a:rPr lang="pl-PL" sz="1800" dirty="0">
                <a:solidFill>
                  <a:srgbClr val="404040"/>
                </a:solidFill>
              </a:rPr>
              <a:t>Typ uprzywilejowany:</a:t>
            </a:r>
          </a:p>
          <a:p>
            <a:pPr lvl="2" algn="just"/>
            <a:r>
              <a:rPr lang="pl-PL" sz="1800" dirty="0">
                <a:solidFill>
                  <a:srgbClr val="404040"/>
                </a:solidFill>
              </a:rPr>
              <a:t>Art. 148 § 4 k.k. Kto </a:t>
            </a:r>
            <a:r>
              <a:rPr lang="pl-PL" sz="1800" u="sng" dirty="0">
                <a:solidFill>
                  <a:srgbClr val="404040"/>
                </a:solidFill>
              </a:rPr>
              <a:t>zabija człowieka</a:t>
            </a:r>
            <a:r>
              <a:rPr lang="pl-PL" sz="1800" dirty="0">
                <a:solidFill>
                  <a:srgbClr val="404040"/>
                </a:solidFill>
              </a:rPr>
              <a:t> pod </a:t>
            </a:r>
            <a:r>
              <a:rPr lang="pl-PL" sz="1800" b="1" dirty="0">
                <a:solidFill>
                  <a:srgbClr val="404040"/>
                </a:solidFill>
              </a:rPr>
              <a:t>wpływem silnego wzburzenia usprawiedliwionego okolicznościami</a:t>
            </a:r>
            <a:r>
              <a:rPr lang="pl-PL" sz="1800" dirty="0">
                <a:solidFill>
                  <a:srgbClr val="404040"/>
                </a:solidFill>
              </a:rPr>
              <a:t>, podlega karze pozbawienia wolności od roku do lat 10.</a:t>
            </a:r>
          </a:p>
        </p:txBody>
      </p:sp>
      <p:sp>
        <p:nvSpPr>
          <p:cNvPr id="6" name="Symbol zastępczy numeru slajdu 5">
            <a:extLst>
              <a:ext uri="{FF2B5EF4-FFF2-40B4-BE49-F238E27FC236}">
                <a16:creationId xmlns:a16="http://schemas.microsoft.com/office/drawing/2014/main" id="{33FF5C8D-D91F-89CF-E44B-81D3CC50D7F4}"/>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8</a:t>
            </a:fld>
            <a:endParaRPr lang="en-US"/>
          </a:p>
        </p:txBody>
      </p:sp>
    </p:spTree>
    <p:extLst>
      <p:ext uri="{BB962C8B-B14F-4D97-AF65-F5344CB8AC3E}">
        <p14:creationId xmlns:p14="http://schemas.microsoft.com/office/powerpoint/2010/main" val="217937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podmiot</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821312"/>
            <a:ext cx="8779512" cy="2879256"/>
          </a:xfrm>
        </p:spPr>
        <p:txBody>
          <a:bodyPr>
            <a:noAutofit/>
          </a:bodyPr>
          <a:lstStyle/>
          <a:p>
            <a:pPr lvl="1" algn="just"/>
            <a:r>
              <a:rPr lang="pl-PL" sz="2400" dirty="0">
                <a:solidFill>
                  <a:srgbClr val="404040"/>
                </a:solidFill>
              </a:rPr>
              <a:t>Ze względu na podmiot, przestępstwa dzielimy na:</a:t>
            </a:r>
          </a:p>
          <a:p>
            <a:pPr lvl="2" algn="just"/>
            <a:r>
              <a:rPr lang="pl-PL" sz="2400" dirty="0">
                <a:solidFill>
                  <a:srgbClr val="404040"/>
                </a:solidFill>
              </a:rPr>
              <a:t>powszechne</a:t>
            </a:r>
          </a:p>
          <a:p>
            <a:pPr lvl="2" algn="just"/>
            <a:r>
              <a:rPr lang="pl-PL" sz="2400" dirty="0">
                <a:solidFill>
                  <a:srgbClr val="404040"/>
                </a:solidFill>
              </a:rPr>
              <a:t>indywidulane:</a:t>
            </a:r>
          </a:p>
          <a:p>
            <a:pPr lvl="3" algn="just"/>
            <a:r>
              <a:rPr lang="pl-PL" sz="2400" dirty="0">
                <a:solidFill>
                  <a:srgbClr val="404040"/>
                </a:solidFill>
              </a:rPr>
              <a:t>właściwe</a:t>
            </a:r>
          </a:p>
          <a:p>
            <a:pPr lvl="3" algn="just"/>
            <a:r>
              <a:rPr lang="pl-PL" sz="2400" dirty="0">
                <a:solidFill>
                  <a:srgbClr val="404040"/>
                </a:solidFill>
              </a:rPr>
              <a:t>niewłaściwe</a:t>
            </a:r>
          </a:p>
          <a:p>
            <a:pPr lvl="1" algn="just"/>
            <a:r>
              <a:rPr lang="pl-PL" sz="2400" dirty="0">
                <a:solidFill>
                  <a:srgbClr val="404040"/>
                </a:solidFill>
              </a:rPr>
              <a:t>Sprawcą przestępstwa powszechnego może być każda osoba zdolna do ponoszenia odpowiedzialności karnej.</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9</a:t>
            </a:fld>
            <a:endParaRPr lang="en-US"/>
          </a:p>
        </p:txBody>
      </p:sp>
    </p:spTree>
    <p:extLst>
      <p:ext uri="{BB962C8B-B14F-4D97-AF65-F5344CB8AC3E}">
        <p14:creationId xmlns:p14="http://schemas.microsoft.com/office/powerpoint/2010/main" val="746056026"/>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TM10001115[[fn=Paczka]]</Template>
  <TotalTime>678</TotalTime>
  <Words>1357</Words>
  <Application>Microsoft Office PowerPoint</Application>
  <PresentationFormat>Panoramiczny</PresentationFormat>
  <Paragraphs>122</Paragraphs>
  <Slides>18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18</vt:i4>
      </vt:variant>
    </vt:vector>
  </HeadingPairs>
  <TitlesOfParts>
    <vt:vector size="23" baseType="lpstr">
      <vt:lpstr>Aptos</vt:lpstr>
      <vt:lpstr>Arial</vt:lpstr>
      <vt:lpstr>Gill Sans MT</vt:lpstr>
      <vt:lpstr>Wingdings</vt:lpstr>
      <vt:lpstr>Paczka</vt:lpstr>
      <vt:lpstr>Podział przestępstw</vt:lpstr>
      <vt:lpstr>Stopień ciężkości</vt:lpstr>
      <vt:lpstr>Znamię skutku</vt:lpstr>
      <vt:lpstr>Znamię skutku</vt:lpstr>
      <vt:lpstr>Forma czynu</vt:lpstr>
      <vt:lpstr>Forma czynu</vt:lpstr>
      <vt:lpstr>Budowa typu czynu zabronionego</vt:lpstr>
      <vt:lpstr>Budowa typu czynu zabronionego</vt:lpstr>
      <vt:lpstr>podmiot</vt:lpstr>
      <vt:lpstr>podmiot</vt:lpstr>
      <vt:lpstr>Strona podmiotowa</vt:lpstr>
      <vt:lpstr>Strona podmiotowa</vt:lpstr>
      <vt:lpstr>Prezentacja programu PowerPoint</vt:lpstr>
      <vt:lpstr>Strona podmiotowa</vt:lpstr>
      <vt:lpstr>Sposób atakowania dobra prawnego</vt:lpstr>
      <vt:lpstr>Sposób atakowania dobra prawnego</vt:lpstr>
      <vt:lpstr>Tryb ścigania</vt:lpstr>
      <vt:lpstr>Podział przestępstw - Ćwiczenie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(nie)zasadności powoływania biegłych na okoliczność stwierdzenia działania pod wpływem silnego wzburzenia usprawiedliwionego okolicznościami (art. 148 § 4 k.k.) w orzecznictwie Sądu Najwyższego</dc:title>
  <dc:creator>Damian Drabik</dc:creator>
  <cp:lastModifiedBy>Damian Drabik</cp:lastModifiedBy>
  <cp:revision>2</cp:revision>
  <dcterms:created xsi:type="dcterms:W3CDTF">2024-02-19T13:53:44Z</dcterms:created>
  <dcterms:modified xsi:type="dcterms:W3CDTF">2024-03-08T08:31:24Z</dcterms:modified>
</cp:coreProperties>
</file>