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9" r:id="rId2"/>
    <p:sldId id="364" r:id="rId3"/>
    <p:sldId id="367" r:id="rId4"/>
    <p:sldId id="366" r:id="rId5"/>
    <p:sldId id="404" r:id="rId6"/>
    <p:sldId id="405" r:id="rId7"/>
    <p:sldId id="368" r:id="rId8"/>
    <p:sldId id="369" r:id="rId9"/>
    <p:sldId id="370" r:id="rId10"/>
    <p:sldId id="371" r:id="rId11"/>
    <p:sldId id="267" r:id="rId12"/>
    <p:sldId id="268" r:id="rId13"/>
    <p:sldId id="372" r:id="rId14"/>
    <p:sldId id="270" r:id="rId15"/>
    <p:sldId id="271" r:id="rId16"/>
    <p:sldId id="373" r:id="rId17"/>
    <p:sldId id="273" r:id="rId18"/>
    <p:sldId id="406" r:id="rId19"/>
    <p:sldId id="407" r:id="rId20"/>
    <p:sldId id="274" r:id="rId21"/>
    <p:sldId id="276" r:id="rId22"/>
    <p:sldId id="275" r:id="rId23"/>
    <p:sldId id="375" r:id="rId24"/>
    <p:sldId id="374" r:id="rId25"/>
    <p:sldId id="278" r:id="rId26"/>
    <p:sldId id="279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ons.wikimedia.org/wiki/File:RedX.svg" TargetMode="External"/><Relationship Id="rId1" Type="http://schemas.openxmlformats.org/officeDocument/2006/relationships/image" Target="../media/image3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ons.wikimedia.org/wiki/File:RedX.svg" TargetMode="External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EB97EA-6CEF-4AAD-9690-E7E5AEC59795}" type="doc">
      <dgm:prSet loTypeId="urn:microsoft.com/office/officeart/2005/8/layout/matrix1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D59DFF3D-37E3-4CD0-9C9D-4014C5C3FF4A}">
      <dgm:prSet phldrT="[Tekst]"/>
      <dgm:spPr/>
      <dgm:t>
        <a:bodyPr/>
        <a:lstStyle/>
        <a:p>
          <a:r>
            <a:rPr lang="pl-PL" b="1" dirty="0"/>
            <a:t>NARZĘDZIA OCHRONY PRAWNEJ</a:t>
          </a:r>
        </a:p>
      </dgm:t>
    </dgm:pt>
    <dgm:pt modelId="{21644F81-0284-4CEC-B02B-5B1E782BEB3E}" type="parTrans" cxnId="{386485C1-0978-409F-8750-2AFF6A158EE3}">
      <dgm:prSet/>
      <dgm:spPr/>
      <dgm:t>
        <a:bodyPr/>
        <a:lstStyle/>
        <a:p>
          <a:endParaRPr lang="pl-PL"/>
        </a:p>
      </dgm:t>
    </dgm:pt>
    <dgm:pt modelId="{0F845B29-25BB-4CC4-B4FA-90C5E01854B9}" type="sibTrans" cxnId="{386485C1-0978-409F-8750-2AFF6A158EE3}">
      <dgm:prSet/>
      <dgm:spPr/>
      <dgm:t>
        <a:bodyPr/>
        <a:lstStyle/>
        <a:p>
          <a:endParaRPr lang="pl-PL"/>
        </a:p>
      </dgm:t>
    </dgm:pt>
    <dgm:pt modelId="{3C5808A9-5839-41D0-8099-AFB590943315}">
      <dgm:prSet phldrT="[Tekst]" custT="1"/>
      <dgm:spPr/>
      <dgm:t>
        <a:bodyPr/>
        <a:lstStyle/>
        <a:p>
          <a:pPr>
            <a:buFont typeface="+mj-lt"/>
            <a:buAutoNum type="arabicPeriod"/>
          </a:pPr>
          <a:endParaRPr lang="pl-PL" sz="1400" b="1" i="0" dirty="0">
            <a:solidFill>
              <a:schemeClr val="tx1"/>
            </a:solidFill>
          </a:endParaRPr>
        </a:p>
        <a:p>
          <a:pPr>
            <a:buFont typeface="+mj-lt"/>
            <a:buAutoNum type="arabicPeriod"/>
          </a:pPr>
          <a:endParaRPr lang="pl-PL" sz="1400" b="1" i="0" dirty="0">
            <a:solidFill>
              <a:schemeClr val="tx1"/>
            </a:solidFill>
          </a:endParaRPr>
        </a:p>
        <a:p>
          <a:pPr>
            <a:buFont typeface="+mj-lt"/>
            <a:buAutoNum type="arabicPeriod"/>
          </a:pPr>
          <a:r>
            <a:rPr lang="pl-PL" sz="1400" b="1" i="0" dirty="0">
              <a:solidFill>
                <a:schemeClr val="tx1"/>
              </a:solidFill>
            </a:rPr>
            <a:t>ART. 79 KONSTYTUCJI RP</a:t>
          </a:r>
        </a:p>
        <a:p>
          <a:pPr>
            <a:buFont typeface="+mj-lt"/>
            <a:buAutoNum type="arabicPeriod"/>
          </a:pPr>
          <a:r>
            <a:rPr lang="pl-PL" sz="1400" b="0" i="0" dirty="0">
              <a:solidFill>
                <a:schemeClr val="tx1"/>
              </a:solidFill>
            </a:rPr>
            <a:t>KAŻDY, CZYJE KONSTYTUCYJNE WOLNOŚCI LUB PRAWA ZOSTAŁY NARUSZONE, MA PRAWO, NA ZASADACH OKREŚLONYCH W USTAWIE, WNIEŚĆ SKARGĘ DO TRYBUNAŁU KONSTYTUCYJNEGO W SPRAWIE ZGODNOŚCI Z KONSTYTUCJĄ USTAWY LUB INNEGO AKTU NORMATYWNEGO, NA PODSTAWIE KTÓREGO SĄD LUB ORGAN ADMINISTRACJI PUBLICZNEJ ORZEKŁ OSTATECZNIE O JEGO WOLNOŚCIACH LUB PRAWACH ALBO O JEGO OBOWIĄZKACH OKREŚLONYCH </a:t>
          </a:r>
          <a:br>
            <a:rPr lang="pl-PL" sz="1400" b="0" i="0" dirty="0">
              <a:solidFill>
                <a:schemeClr val="tx1"/>
              </a:solidFill>
            </a:rPr>
          </a:br>
          <a:r>
            <a:rPr lang="pl-PL" sz="1400" b="0" i="0" dirty="0">
              <a:solidFill>
                <a:schemeClr val="tx1"/>
              </a:solidFill>
            </a:rPr>
            <a:t>W KONSTYTUCJI.</a:t>
          </a:r>
          <a:endParaRPr lang="pl-PL" sz="1400" dirty="0">
            <a:solidFill>
              <a:schemeClr val="tx1"/>
            </a:solidFill>
          </a:endParaRPr>
        </a:p>
      </dgm:t>
    </dgm:pt>
    <dgm:pt modelId="{E0DBE9BA-3929-4E31-B821-AE45750CC46A}" type="parTrans" cxnId="{9BC00AED-301D-4049-AA48-9930417D5137}">
      <dgm:prSet/>
      <dgm:spPr/>
      <dgm:t>
        <a:bodyPr/>
        <a:lstStyle/>
        <a:p>
          <a:endParaRPr lang="pl-PL"/>
        </a:p>
      </dgm:t>
    </dgm:pt>
    <dgm:pt modelId="{B20442D0-DBDC-4383-93E1-F90353EDD698}" type="sibTrans" cxnId="{9BC00AED-301D-4049-AA48-9930417D5137}">
      <dgm:prSet/>
      <dgm:spPr/>
      <dgm:t>
        <a:bodyPr/>
        <a:lstStyle/>
        <a:p>
          <a:endParaRPr lang="pl-PL"/>
        </a:p>
      </dgm:t>
    </dgm:pt>
    <dgm:pt modelId="{2D829BC2-0456-4B9D-84CE-FD1BB8ADD8BA}">
      <dgm:prSet phldrT="[Tekst]"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</a:rPr>
            <a:t>ART. 63 USTAWY O WOJEWODZIE I ADMINISTRACJI RZĄDOWEJ W WOJEWÓDZTWIE</a:t>
          </a:r>
        </a:p>
        <a:p>
          <a:r>
            <a:rPr lang="pl-PL" sz="1400" dirty="0">
              <a:solidFill>
                <a:schemeClr val="tx1"/>
              </a:solidFill>
            </a:rPr>
            <a:t>1. KAŻDY, CZYJ INTERES PRAWNY LUB UPRAWNIENIE ZOSTAŁY NARUSZONE PRZEPISEM AKTU PRAWA MIEJSCOWEGO, WYDANYM PRZEZ WOJEWODĘ LUB ORGAN NIEZESPOLONEJ ADMINISTRACJI RZĄDOWEJ, W SPRAWIE Z ZAKRESU ADMINISTRACJI PUBLICZNEJ, MOŻE ZASKARŻYĆ PRZEPIS DO SĄDU ADMINISTRACYJNEGO.</a:t>
          </a:r>
        </a:p>
      </dgm:t>
    </dgm:pt>
    <dgm:pt modelId="{F7094587-C445-4CB7-89C4-01B4ECA1D7B2}" type="parTrans" cxnId="{AFE2E637-E13B-4868-BE94-17B65ECF20C7}">
      <dgm:prSet/>
      <dgm:spPr/>
      <dgm:t>
        <a:bodyPr/>
        <a:lstStyle/>
        <a:p>
          <a:endParaRPr lang="pl-PL"/>
        </a:p>
      </dgm:t>
    </dgm:pt>
    <dgm:pt modelId="{044C79BA-B8F8-42DD-A358-32A179F48A08}" type="sibTrans" cxnId="{AFE2E637-E13B-4868-BE94-17B65ECF20C7}">
      <dgm:prSet/>
      <dgm:spPr/>
      <dgm:t>
        <a:bodyPr/>
        <a:lstStyle/>
        <a:p>
          <a:endParaRPr lang="pl-PL"/>
        </a:p>
      </dgm:t>
    </dgm:pt>
    <dgm:pt modelId="{FC53251A-D074-4470-96FA-6CED5E860F83}">
      <dgm:prSet phldrT="[Tekst]"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</a:rPr>
            <a:t>ART. 101 USG</a:t>
          </a:r>
        </a:p>
        <a:p>
          <a:r>
            <a:rPr lang="pl-PL" sz="1400" dirty="0">
              <a:solidFill>
                <a:schemeClr val="tx1"/>
              </a:solidFill>
            </a:rPr>
            <a:t>1. KAŻDY, CZYJ INTERES PRAWNY LUB UPRAWNIENIE ZOSTAŁY NARUSZONE UCHWAŁĄ LUB ZARZĄDZENIEM, PODJĘTYMI PRZEZ ORGAN GMINY W SPRAWIE Z ZAKRESU ADMINISTRACJI PUBLICZNEJ, MOŻE ZASKARŻYĆ UCHWAŁĘ LUB ZARZĄDZENIE DO SĄDU ADMINISTRACYJNEGO.</a:t>
          </a:r>
        </a:p>
      </dgm:t>
    </dgm:pt>
    <dgm:pt modelId="{07ACF5F3-642C-4475-9AA0-103F5691011F}" type="parTrans" cxnId="{402C4B16-6EC1-4DC8-BA0D-36C2AE81097B}">
      <dgm:prSet/>
      <dgm:spPr/>
      <dgm:t>
        <a:bodyPr/>
        <a:lstStyle/>
        <a:p>
          <a:endParaRPr lang="pl-PL"/>
        </a:p>
      </dgm:t>
    </dgm:pt>
    <dgm:pt modelId="{741F3D6F-E4F6-4518-A656-3796F0BD467B}" type="sibTrans" cxnId="{402C4B16-6EC1-4DC8-BA0D-36C2AE81097B}">
      <dgm:prSet/>
      <dgm:spPr/>
      <dgm:t>
        <a:bodyPr/>
        <a:lstStyle/>
        <a:p>
          <a:endParaRPr lang="pl-PL"/>
        </a:p>
      </dgm:t>
    </dgm:pt>
    <dgm:pt modelId="{65730893-D50E-4200-8875-8CD0A6F641D9}">
      <dgm:prSet phldrT="[Tekst]" custT="1"/>
      <dgm:spPr/>
      <dgm:t>
        <a:bodyPr/>
        <a:lstStyle/>
        <a:p>
          <a:r>
            <a:rPr lang="pl-PL" sz="1100" b="1" dirty="0">
              <a:solidFill>
                <a:schemeClr val="tx1"/>
              </a:solidFill>
            </a:rPr>
            <a:t>ART. 87 USP</a:t>
          </a:r>
        </a:p>
        <a:p>
          <a:r>
            <a:rPr lang="pl-PL" sz="1100" dirty="0">
              <a:solidFill>
                <a:schemeClr val="tx1"/>
              </a:solidFill>
            </a:rPr>
            <a:t>1. KAŻDY, CZYJ INTERES PRAWNY LUB UPRAWNIENIE ZOSTAŁY NARUSZONE UCHWAŁĄ PODJĘTĄ PRZEZ ORGAN POWIATU W SPRAWIE Z ZAKRESU ADMINISTRACJI PUBLICZNEJ, MOŻE ZASKARŻYĆ UCHWAŁĘ DO SĄDU ADMINISTRACYJNEGO.</a:t>
          </a:r>
        </a:p>
        <a:p>
          <a:endParaRPr lang="pl-PL" sz="1100" dirty="0">
            <a:solidFill>
              <a:schemeClr val="tx1"/>
            </a:solidFill>
          </a:endParaRPr>
        </a:p>
        <a:p>
          <a:r>
            <a:rPr lang="pl-PL" sz="1100" b="1" dirty="0">
              <a:solidFill>
                <a:schemeClr val="tx1"/>
              </a:solidFill>
            </a:rPr>
            <a:t>ART. 90 USW</a:t>
          </a:r>
        </a:p>
        <a:p>
          <a:r>
            <a:rPr lang="pl-PL" sz="1100" b="1" dirty="0">
              <a:solidFill>
                <a:schemeClr val="tx1"/>
              </a:solidFill>
            </a:rPr>
            <a:t> 1. KAŻDY, CZYJ INTERES PRAWNY LUB UPRAWNIENIE ZOSTAŁY N</a:t>
          </a:r>
          <a:r>
            <a:rPr lang="pl-PL" sz="1100" dirty="0">
              <a:solidFill>
                <a:schemeClr val="tx1"/>
              </a:solidFill>
            </a:rPr>
            <a:t>ARUSZONE PRZEPISEM AKTU PRAWA MIEJSCOWEGO, WYDANYM W SPRAWIE Z ZAKRESU ADMINISTRACJI PUBLICZNEJ, MOŻE ZASKARŻYĆ PRZEPIS DO SĄDU ADMINISTRACYJNEGO</a:t>
          </a:r>
          <a:r>
            <a:rPr lang="pl-PL" sz="900" dirty="0"/>
            <a:t>.</a:t>
          </a:r>
        </a:p>
        <a:p>
          <a:endParaRPr lang="pl-PL" sz="900" dirty="0"/>
        </a:p>
      </dgm:t>
    </dgm:pt>
    <dgm:pt modelId="{DB3CC36F-AFC5-473E-AC98-CBC2C2E7CB55}" type="parTrans" cxnId="{B82F855B-DFCB-4B43-B370-5D2D0758BDB2}">
      <dgm:prSet/>
      <dgm:spPr/>
      <dgm:t>
        <a:bodyPr/>
        <a:lstStyle/>
        <a:p>
          <a:endParaRPr lang="pl-PL"/>
        </a:p>
      </dgm:t>
    </dgm:pt>
    <dgm:pt modelId="{8AE9D940-CBA8-4F4D-9123-D69F5AF7AF9E}" type="sibTrans" cxnId="{B82F855B-DFCB-4B43-B370-5D2D0758BDB2}">
      <dgm:prSet/>
      <dgm:spPr/>
      <dgm:t>
        <a:bodyPr/>
        <a:lstStyle/>
        <a:p>
          <a:endParaRPr lang="pl-PL"/>
        </a:p>
      </dgm:t>
    </dgm:pt>
    <dgm:pt modelId="{BD2D710E-FD7A-43F6-928E-2DB140BED41E}" type="pres">
      <dgm:prSet presAssocID="{DAEB97EA-6CEF-4AAD-9690-E7E5AEC5979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ABBC62-4A67-45F2-B433-817B3DF2EA01}" type="pres">
      <dgm:prSet presAssocID="{DAEB97EA-6CEF-4AAD-9690-E7E5AEC59795}" presName="matrix" presStyleCnt="0"/>
      <dgm:spPr/>
    </dgm:pt>
    <dgm:pt modelId="{13BDEE9A-EDC3-4DDE-8257-C8EA3DC98022}" type="pres">
      <dgm:prSet presAssocID="{DAEB97EA-6CEF-4AAD-9690-E7E5AEC59795}" presName="tile1" presStyleLbl="node1" presStyleIdx="0" presStyleCnt="4"/>
      <dgm:spPr/>
    </dgm:pt>
    <dgm:pt modelId="{9CA74432-5802-4860-A336-A14930089DF5}" type="pres">
      <dgm:prSet presAssocID="{DAEB97EA-6CEF-4AAD-9690-E7E5AEC5979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3F0BE30-7310-49BE-B15D-098BD25E4261}" type="pres">
      <dgm:prSet presAssocID="{DAEB97EA-6CEF-4AAD-9690-E7E5AEC59795}" presName="tile2" presStyleLbl="node1" presStyleIdx="1" presStyleCnt="4"/>
      <dgm:spPr/>
    </dgm:pt>
    <dgm:pt modelId="{D24DF0A5-128D-4952-BE17-2E8AE4911657}" type="pres">
      <dgm:prSet presAssocID="{DAEB97EA-6CEF-4AAD-9690-E7E5AEC5979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4A10DE0-6706-4D88-9F2C-CAA390082D67}" type="pres">
      <dgm:prSet presAssocID="{DAEB97EA-6CEF-4AAD-9690-E7E5AEC59795}" presName="tile3" presStyleLbl="node1" presStyleIdx="2" presStyleCnt="4" custLinFactNeighborY="-462"/>
      <dgm:spPr/>
    </dgm:pt>
    <dgm:pt modelId="{33D9F31C-A3C5-499D-9A07-8A4BAF7E1AC3}" type="pres">
      <dgm:prSet presAssocID="{DAEB97EA-6CEF-4AAD-9690-E7E5AEC5979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90DCBB2-BB0D-4750-A9DD-3A9C81F2A85D}" type="pres">
      <dgm:prSet presAssocID="{DAEB97EA-6CEF-4AAD-9690-E7E5AEC59795}" presName="tile4" presStyleLbl="node1" presStyleIdx="3" presStyleCnt="4"/>
      <dgm:spPr/>
    </dgm:pt>
    <dgm:pt modelId="{4D770AD6-D99A-47EB-A314-88704DE8CD75}" type="pres">
      <dgm:prSet presAssocID="{DAEB97EA-6CEF-4AAD-9690-E7E5AEC5979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45F98BD-9D6D-4620-B36A-9A1E4D4FCC2D}" type="pres">
      <dgm:prSet presAssocID="{DAEB97EA-6CEF-4AAD-9690-E7E5AEC59795}" presName="centerTile" presStyleLbl="fgShp" presStyleIdx="0" presStyleCnt="1" custScaleX="93661" custScaleY="76912">
        <dgm:presLayoutVars>
          <dgm:chMax val="0"/>
          <dgm:chPref val="0"/>
        </dgm:presLayoutVars>
      </dgm:prSet>
      <dgm:spPr/>
    </dgm:pt>
  </dgm:ptLst>
  <dgm:cxnLst>
    <dgm:cxn modelId="{7BFC9A12-FE45-474D-B584-A4415749A37F}" type="presOf" srcId="{3C5808A9-5839-41D0-8099-AFB590943315}" destId="{13BDEE9A-EDC3-4DDE-8257-C8EA3DC98022}" srcOrd="0" destOrd="0" presId="urn:microsoft.com/office/officeart/2005/8/layout/matrix1"/>
    <dgm:cxn modelId="{2444E414-DCAC-47FA-9A93-FE6FA4AE1B41}" type="presOf" srcId="{3C5808A9-5839-41D0-8099-AFB590943315}" destId="{9CA74432-5802-4860-A336-A14930089DF5}" srcOrd="1" destOrd="0" presId="urn:microsoft.com/office/officeart/2005/8/layout/matrix1"/>
    <dgm:cxn modelId="{402C4B16-6EC1-4DC8-BA0D-36C2AE81097B}" srcId="{D59DFF3D-37E3-4CD0-9C9D-4014C5C3FF4A}" destId="{FC53251A-D074-4470-96FA-6CED5E860F83}" srcOrd="2" destOrd="0" parTransId="{07ACF5F3-642C-4475-9AA0-103F5691011F}" sibTransId="{741F3D6F-E4F6-4518-A656-3796F0BD467B}"/>
    <dgm:cxn modelId="{23A7C91A-ED55-43E1-A8F2-6C7749F71DB3}" type="presOf" srcId="{DAEB97EA-6CEF-4AAD-9690-E7E5AEC59795}" destId="{BD2D710E-FD7A-43F6-928E-2DB140BED41E}" srcOrd="0" destOrd="0" presId="urn:microsoft.com/office/officeart/2005/8/layout/matrix1"/>
    <dgm:cxn modelId="{AFE2E637-E13B-4868-BE94-17B65ECF20C7}" srcId="{D59DFF3D-37E3-4CD0-9C9D-4014C5C3FF4A}" destId="{2D829BC2-0456-4B9D-84CE-FD1BB8ADD8BA}" srcOrd="1" destOrd="0" parTransId="{F7094587-C445-4CB7-89C4-01B4ECA1D7B2}" sibTransId="{044C79BA-B8F8-42DD-A358-32A179F48A08}"/>
    <dgm:cxn modelId="{46D4903A-A13A-496D-9C4A-B0801CEFC4CD}" type="presOf" srcId="{65730893-D50E-4200-8875-8CD0A6F641D9}" destId="{890DCBB2-BB0D-4750-A9DD-3A9C81F2A85D}" srcOrd="0" destOrd="0" presId="urn:microsoft.com/office/officeart/2005/8/layout/matrix1"/>
    <dgm:cxn modelId="{8983105B-B630-40DF-8AA1-E907F574C898}" type="presOf" srcId="{2D829BC2-0456-4B9D-84CE-FD1BB8ADD8BA}" destId="{63F0BE30-7310-49BE-B15D-098BD25E4261}" srcOrd="0" destOrd="0" presId="urn:microsoft.com/office/officeart/2005/8/layout/matrix1"/>
    <dgm:cxn modelId="{B82F855B-DFCB-4B43-B370-5D2D0758BDB2}" srcId="{D59DFF3D-37E3-4CD0-9C9D-4014C5C3FF4A}" destId="{65730893-D50E-4200-8875-8CD0A6F641D9}" srcOrd="3" destOrd="0" parTransId="{DB3CC36F-AFC5-473E-AC98-CBC2C2E7CB55}" sibTransId="{8AE9D940-CBA8-4F4D-9123-D69F5AF7AF9E}"/>
    <dgm:cxn modelId="{BAB6C467-0F2A-4BAD-9EE5-CDD95162647D}" type="presOf" srcId="{2D829BC2-0456-4B9D-84CE-FD1BB8ADD8BA}" destId="{D24DF0A5-128D-4952-BE17-2E8AE4911657}" srcOrd="1" destOrd="0" presId="urn:microsoft.com/office/officeart/2005/8/layout/matrix1"/>
    <dgm:cxn modelId="{3A92804F-2C65-4CC3-A561-D31C3C23B0BA}" type="presOf" srcId="{D59DFF3D-37E3-4CD0-9C9D-4014C5C3FF4A}" destId="{245F98BD-9D6D-4620-B36A-9A1E4D4FCC2D}" srcOrd="0" destOrd="0" presId="urn:microsoft.com/office/officeart/2005/8/layout/matrix1"/>
    <dgm:cxn modelId="{20CE788C-E1B5-42F9-A00A-900C4F57231D}" type="presOf" srcId="{FC53251A-D074-4470-96FA-6CED5E860F83}" destId="{33D9F31C-A3C5-499D-9A07-8A4BAF7E1AC3}" srcOrd="1" destOrd="0" presId="urn:microsoft.com/office/officeart/2005/8/layout/matrix1"/>
    <dgm:cxn modelId="{31A6D58D-C042-4662-913F-0E1D371D2FB4}" type="presOf" srcId="{FC53251A-D074-4470-96FA-6CED5E860F83}" destId="{14A10DE0-6706-4D88-9F2C-CAA390082D67}" srcOrd="0" destOrd="0" presId="urn:microsoft.com/office/officeart/2005/8/layout/matrix1"/>
    <dgm:cxn modelId="{7F5C3C9B-085E-4CAA-B8C1-8F00A1DE5E70}" type="presOf" srcId="{65730893-D50E-4200-8875-8CD0A6F641D9}" destId="{4D770AD6-D99A-47EB-A314-88704DE8CD75}" srcOrd="1" destOrd="0" presId="urn:microsoft.com/office/officeart/2005/8/layout/matrix1"/>
    <dgm:cxn modelId="{386485C1-0978-409F-8750-2AFF6A158EE3}" srcId="{DAEB97EA-6CEF-4AAD-9690-E7E5AEC59795}" destId="{D59DFF3D-37E3-4CD0-9C9D-4014C5C3FF4A}" srcOrd="0" destOrd="0" parTransId="{21644F81-0284-4CEC-B02B-5B1E782BEB3E}" sibTransId="{0F845B29-25BB-4CC4-B4FA-90C5E01854B9}"/>
    <dgm:cxn modelId="{9BC00AED-301D-4049-AA48-9930417D5137}" srcId="{D59DFF3D-37E3-4CD0-9C9D-4014C5C3FF4A}" destId="{3C5808A9-5839-41D0-8099-AFB590943315}" srcOrd="0" destOrd="0" parTransId="{E0DBE9BA-3929-4E31-B821-AE45750CC46A}" sibTransId="{B20442D0-DBDC-4383-93E1-F90353EDD698}"/>
    <dgm:cxn modelId="{2574ABF1-5C5F-435C-9E86-48D2C7FBDF4C}" type="presParOf" srcId="{BD2D710E-FD7A-43F6-928E-2DB140BED41E}" destId="{10ABBC62-4A67-45F2-B433-817B3DF2EA01}" srcOrd="0" destOrd="0" presId="urn:microsoft.com/office/officeart/2005/8/layout/matrix1"/>
    <dgm:cxn modelId="{A0D65A00-27CD-46FC-8C0C-3207FF396178}" type="presParOf" srcId="{10ABBC62-4A67-45F2-B433-817B3DF2EA01}" destId="{13BDEE9A-EDC3-4DDE-8257-C8EA3DC98022}" srcOrd="0" destOrd="0" presId="urn:microsoft.com/office/officeart/2005/8/layout/matrix1"/>
    <dgm:cxn modelId="{D5AA3EBA-84A1-4864-A8F2-5268890166C7}" type="presParOf" srcId="{10ABBC62-4A67-45F2-B433-817B3DF2EA01}" destId="{9CA74432-5802-4860-A336-A14930089DF5}" srcOrd="1" destOrd="0" presId="urn:microsoft.com/office/officeart/2005/8/layout/matrix1"/>
    <dgm:cxn modelId="{4FFBAC12-805B-4F5F-82F5-B56C83D52D79}" type="presParOf" srcId="{10ABBC62-4A67-45F2-B433-817B3DF2EA01}" destId="{63F0BE30-7310-49BE-B15D-098BD25E4261}" srcOrd="2" destOrd="0" presId="urn:microsoft.com/office/officeart/2005/8/layout/matrix1"/>
    <dgm:cxn modelId="{7AFE5D0B-8616-4610-9A49-FE72863BA4B5}" type="presParOf" srcId="{10ABBC62-4A67-45F2-B433-817B3DF2EA01}" destId="{D24DF0A5-128D-4952-BE17-2E8AE4911657}" srcOrd="3" destOrd="0" presId="urn:microsoft.com/office/officeart/2005/8/layout/matrix1"/>
    <dgm:cxn modelId="{AC0AAB01-10E4-485E-BB9D-84F7AAB5F414}" type="presParOf" srcId="{10ABBC62-4A67-45F2-B433-817B3DF2EA01}" destId="{14A10DE0-6706-4D88-9F2C-CAA390082D67}" srcOrd="4" destOrd="0" presId="urn:microsoft.com/office/officeart/2005/8/layout/matrix1"/>
    <dgm:cxn modelId="{02728195-EAE7-4A65-9B2D-0B1D28178F63}" type="presParOf" srcId="{10ABBC62-4A67-45F2-B433-817B3DF2EA01}" destId="{33D9F31C-A3C5-499D-9A07-8A4BAF7E1AC3}" srcOrd="5" destOrd="0" presId="urn:microsoft.com/office/officeart/2005/8/layout/matrix1"/>
    <dgm:cxn modelId="{52E2251C-0160-40D3-8A11-35C378B46BF2}" type="presParOf" srcId="{10ABBC62-4A67-45F2-B433-817B3DF2EA01}" destId="{890DCBB2-BB0D-4750-A9DD-3A9C81F2A85D}" srcOrd="6" destOrd="0" presId="urn:microsoft.com/office/officeart/2005/8/layout/matrix1"/>
    <dgm:cxn modelId="{38230231-B68E-4734-AA85-F5A19D854492}" type="presParOf" srcId="{10ABBC62-4A67-45F2-B433-817B3DF2EA01}" destId="{4D770AD6-D99A-47EB-A314-88704DE8CD75}" srcOrd="7" destOrd="0" presId="urn:microsoft.com/office/officeart/2005/8/layout/matrix1"/>
    <dgm:cxn modelId="{442AD275-4BAC-4232-9430-ADBECB76F35C}" type="presParOf" srcId="{BD2D710E-FD7A-43F6-928E-2DB140BED41E}" destId="{245F98BD-9D6D-4620-B36A-9A1E4D4FCC2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CF6E8C-8CB1-4BFC-B336-68A2051C4F3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71DA6362-6EBE-4711-866D-2DFFC1EBC77D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ZASADA DEMOKRATYCZNEGO PAŃSTWA PRAWA</a:t>
          </a:r>
        </a:p>
      </dgm:t>
    </dgm:pt>
    <dgm:pt modelId="{309C6365-5088-48C6-8118-407F25B744DD}" type="parTrans" cxnId="{79E28B04-C6D9-4DEF-B718-FA85AB5434CF}">
      <dgm:prSet/>
      <dgm:spPr/>
      <dgm:t>
        <a:bodyPr/>
        <a:lstStyle/>
        <a:p>
          <a:endParaRPr lang="pl-PL"/>
        </a:p>
      </dgm:t>
    </dgm:pt>
    <dgm:pt modelId="{FC31CE99-5920-44C6-9F27-0331D30BA660}" type="sibTrans" cxnId="{79E28B04-C6D9-4DEF-B718-FA85AB5434CF}">
      <dgm:prSet/>
      <dgm:spPr/>
      <dgm:t>
        <a:bodyPr/>
        <a:lstStyle/>
        <a:p>
          <a:endParaRPr lang="pl-PL"/>
        </a:p>
      </dgm:t>
    </dgm:pt>
    <dgm:pt modelId="{D92B1B8A-8F74-4626-8997-F4B9319F3A88}">
      <dgm:prSet phldrT="[Tekst]"/>
      <dgm:spPr/>
      <dgm:t>
        <a:bodyPr/>
        <a:lstStyle/>
        <a:p>
          <a:pPr marL="285750" indent="0">
            <a:buNone/>
          </a:pPr>
          <a:r>
            <a:rPr lang="pl-PL" b="0" i="0" dirty="0"/>
            <a:t>ART. 2 KONSTYTUCJI RP</a:t>
          </a:r>
          <a:endParaRPr lang="pl-PL" dirty="0"/>
        </a:p>
      </dgm:t>
    </dgm:pt>
    <dgm:pt modelId="{EAAC0650-1F00-49D4-9B90-81808F0ADDF5}" type="parTrans" cxnId="{44C4FA6B-6ED2-4E59-B85F-F59669D72976}">
      <dgm:prSet/>
      <dgm:spPr/>
      <dgm:t>
        <a:bodyPr/>
        <a:lstStyle/>
        <a:p>
          <a:endParaRPr lang="pl-PL"/>
        </a:p>
      </dgm:t>
    </dgm:pt>
    <dgm:pt modelId="{0C21E7AA-C8BC-4743-9B99-383D1BCF73BB}" type="sibTrans" cxnId="{44C4FA6B-6ED2-4E59-B85F-F59669D72976}">
      <dgm:prSet/>
      <dgm:spPr/>
      <dgm:t>
        <a:bodyPr/>
        <a:lstStyle/>
        <a:p>
          <a:endParaRPr lang="pl-PL"/>
        </a:p>
      </dgm:t>
    </dgm:pt>
    <dgm:pt modelId="{A070CDCF-C73A-4AF8-B00C-8E222C1847B1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ZASADA LEGALIZMU</a:t>
          </a:r>
        </a:p>
      </dgm:t>
    </dgm:pt>
    <dgm:pt modelId="{B51141A9-648D-47CF-9960-11ED96211B24}" type="parTrans" cxnId="{553B3C7D-96A7-47CB-BADE-BF36251B346B}">
      <dgm:prSet/>
      <dgm:spPr/>
      <dgm:t>
        <a:bodyPr/>
        <a:lstStyle/>
        <a:p>
          <a:endParaRPr lang="pl-PL"/>
        </a:p>
      </dgm:t>
    </dgm:pt>
    <dgm:pt modelId="{8348E45E-9101-4246-92DC-CBACE423D9F2}" type="sibTrans" cxnId="{553B3C7D-96A7-47CB-BADE-BF36251B346B}">
      <dgm:prSet/>
      <dgm:spPr/>
      <dgm:t>
        <a:bodyPr/>
        <a:lstStyle/>
        <a:p>
          <a:endParaRPr lang="pl-PL"/>
        </a:p>
      </dgm:t>
    </dgm:pt>
    <dgm:pt modelId="{ADAF737F-F343-467E-970E-B7848451A609}">
      <dgm:prSet phldrT="[Tekst]"/>
      <dgm:spPr/>
      <dgm:t>
        <a:bodyPr/>
        <a:lstStyle/>
        <a:p>
          <a:pPr marL="269875" indent="0">
            <a:buNone/>
          </a:pPr>
          <a:r>
            <a:rPr lang="pl-PL" b="0" i="0" dirty="0"/>
            <a:t>Organy władzy publicznej działają na podstawie i w granicach prawa.</a:t>
          </a:r>
          <a:endParaRPr lang="pl-PL" dirty="0"/>
        </a:p>
      </dgm:t>
    </dgm:pt>
    <dgm:pt modelId="{D95A450D-BE6B-44D9-9068-0611B7806200}" type="parTrans" cxnId="{CA11AEB3-E8DB-40A0-8BF9-F461E8E7BD28}">
      <dgm:prSet/>
      <dgm:spPr/>
      <dgm:t>
        <a:bodyPr/>
        <a:lstStyle/>
        <a:p>
          <a:endParaRPr lang="pl-PL"/>
        </a:p>
      </dgm:t>
    </dgm:pt>
    <dgm:pt modelId="{B0B1FC51-D79F-40C8-8935-C58838762892}" type="sibTrans" cxnId="{CA11AEB3-E8DB-40A0-8BF9-F461E8E7BD28}">
      <dgm:prSet/>
      <dgm:spPr/>
      <dgm:t>
        <a:bodyPr/>
        <a:lstStyle/>
        <a:p>
          <a:endParaRPr lang="pl-PL"/>
        </a:p>
      </dgm:t>
    </dgm:pt>
    <dgm:pt modelId="{B7D92959-5D8F-42C6-B8CB-8CFE5C5C3B0A}">
      <dgm:prSet phldrT="[Tekst]"/>
      <dgm:spPr/>
      <dgm:t>
        <a:bodyPr/>
        <a:lstStyle/>
        <a:p>
          <a:pPr marL="269875" indent="0">
            <a:buNone/>
          </a:pPr>
          <a:r>
            <a:rPr lang="pl-PL" b="0" i="0" dirty="0"/>
            <a:t>Rzeczpospolita Polska jest demokratycznym państwem prawnym, urzeczywistniającym zasady sprawiedliwości społecznej.</a:t>
          </a:r>
          <a:endParaRPr lang="pl-PL" dirty="0"/>
        </a:p>
      </dgm:t>
    </dgm:pt>
    <dgm:pt modelId="{BE4EE71B-D912-4BD3-A43A-6E76DB171753}" type="parTrans" cxnId="{89D903E9-19BC-4779-8E28-1C7E8B2EAF65}">
      <dgm:prSet/>
      <dgm:spPr/>
      <dgm:t>
        <a:bodyPr/>
        <a:lstStyle/>
        <a:p>
          <a:endParaRPr lang="pl-PL"/>
        </a:p>
      </dgm:t>
    </dgm:pt>
    <dgm:pt modelId="{3B9AB0A7-2191-45D1-B09B-28E1A984E561}" type="sibTrans" cxnId="{89D903E9-19BC-4779-8E28-1C7E8B2EAF65}">
      <dgm:prSet/>
      <dgm:spPr/>
      <dgm:t>
        <a:bodyPr/>
        <a:lstStyle/>
        <a:p>
          <a:endParaRPr lang="pl-PL"/>
        </a:p>
      </dgm:t>
    </dgm:pt>
    <dgm:pt modelId="{F68D9DD6-DD0C-47C8-971C-8F24E787BFDC}">
      <dgm:prSet/>
      <dgm:spPr/>
      <dgm:t>
        <a:bodyPr/>
        <a:lstStyle/>
        <a:p>
          <a:pPr marL="228600" indent="0">
            <a:buFont typeface="Arial" panose="020B0604020202020204" pitchFamily="34" charset="0"/>
            <a:buChar char="•"/>
          </a:pPr>
          <a:endParaRPr lang="pl-PL" dirty="0"/>
        </a:p>
      </dgm:t>
    </dgm:pt>
    <dgm:pt modelId="{A9393168-94D0-45C0-87CF-6957434DF382}" type="parTrans" cxnId="{16414377-9016-4847-988D-B0BFFDAEC8E5}">
      <dgm:prSet/>
      <dgm:spPr/>
      <dgm:t>
        <a:bodyPr/>
        <a:lstStyle/>
        <a:p>
          <a:endParaRPr lang="pl-PL"/>
        </a:p>
      </dgm:t>
    </dgm:pt>
    <dgm:pt modelId="{2105CEF5-880B-41D4-877A-4ABABFF6E48B}" type="sibTrans" cxnId="{16414377-9016-4847-988D-B0BFFDAEC8E5}">
      <dgm:prSet/>
      <dgm:spPr/>
      <dgm:t>
        <a:bodyPr/>
        <a:lstStyle/>
        <a:p>
          <a:endParaRPr lang="pl-PL"/>
        </a:p>
      </dgm:t>
    </dgm:pt>
    <dgm:pt modelId="{812C0798-1133-402E-A306-DBED32C7CA6B}">
      <dgm:prSet phldrT="[Tekst]"/>
      <dgm:spPr/>
      <dgm:t>
        <a:bodyPr/>
        <a:lstStyle/>
        <a:p>
          <a:pPr marL="228600" indent="0">
            <a:buNone/>
          </a:pPr>
          <a:r>
            <a:rPr lang="pl-PL" dirty="0"/>
            <a:t>ART. 7 KONSTYTUCJI RP</a:t>
          </a:r>
        </a:p>
      </dgm:t>
    </dgm:pt>
    <dgm:pt modelId="{882055D2-D1C7-4179-993D-E23B6AC87CD0}" type="parTrans" cxnId="{04E4B27F-7876-40D6-A699-564606A8FC91}">
      <dgm:prSet/>
      <dgm:spPr/>
      <dgm:t>
        <a:bodyPr/>
        <a:lstStyle/>
        <a:p>
          <a:endParaRPr lang="pl-PL"/>
        </a:p>
      </dgm:t>
    </dgm:pt>
    <dgm:pt modelId="{9E86ED73-260F-47BA-B27A-E0BF1789053F}" type="sibTrans" cxnId="{04E4B27F-7876-40D6-A699-564606A8FC91}">
      <dgm:prSet/>
      <dgm:spPr/>
      <dgm:t>
        <a:bodyPr/>
        <a:lstStyle/>
        <a:p>
          <a:endParaRPr lang="pl-PL"/>
        </a:p>
      </dgm:t>
    </dgm:pt>
    <dgm:pt modelId="{C3AB2846-31BE-47D5-8536-BD4739F37E8A}" type="pres">
      <dgm:prSet presAssocID="{C1CF6E8C-8CB1-4BFC-B336-68A2051C4F3A}" presName="linear" presStyleCnt="0">
        <dgm:presLayoutVars>
          <dgm:animLvl val="lvl"/>
          <dgm:resizeHandles val="exact"/>
        </dgm:presLayoutVars>
      </dgm:prSet>
      <dgm:spPr/>
    </dgm:pt>
    <dgm:pt modelId="{0218CC0D-B029-42EE-8FE4-9C9DD95732AD}" type="pres">
      <dgm:prSet presAssocID="{71DA6362-6EBE-4711-866D-2DFFC1EBC77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70B451E-521F-48A3-ABE3-0E1178435F4D}" type="pres">
      <dgm:prSet presAssocID="{71DA6362-6EBE-4711-866D-2DFFC1EBC77D}" presName="childText" presStyleLbl="revTx" presStyleIdx="0" presStyleCnt="2">
        <dgm:presLayoutVars>
          <dgm:bulletEnabled val="1"/>
        </dgm:presLayoutVars>
      </dgm:prSet>
      <dgm:spPr/>
    </dgm:pt>
    <dgm:pt modelId="{50EA6383-9FCB-47F5-87A4-CCC7919D2D1E}" type="pres">
      <dgm:prSet presAssocID="{A070CDCF-C73A-4AF8-B00C-8E222C1847B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615011B-D66C-4059-8E17-DA8AA911C249}" type="pres">
      <dgm:prSet presAssocID="{A070CDCF-C73A-4AF8-B00C-8E222C1847B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9E28B04-C6D9-4DEF-B718-FA85AB5434CF}" srcId="{C1CF6E8C-8CB1-4BFC-B336-68A2051C4F3A}" destId="{71DA6362-6EBE-4711-866D-2DFFC1EBC77D}" srcOrd="0" destOrd="0" parTransId="{309C6365-5088-48C6-8118-407F25B744DD}" sibTransId="{FC31CE99-5920-44C6-9F27-0331D30BA660}"/>
    <dgm:cxn modelId="{551A7219-DA80-4342-AA8C-66B53D78A744}" type="presOf" srcId="{F68D9DD6-DD0C-47C8-971C-8F24E787BFDC}" destId="{6615011B-D66C-4059-8E17-DA8AA911C249}" srcOrd="0" destOrd="2" presId="urn:microsoft.com/office/officeart/2005/8/layout/vList2"/>
    <dgm:cxn modelId="{E1531562-267D-43A0-BE96-C66C6A938C44}" type="presOf" srcId="{ADAF737F-F343-467E-970E-B7848451A609}" destId="{6615011B-D66C-4059-8E17-DA8AA911C249}" srcOrd="0" destOrd="1" presId="urn:microsoft.com/office/officeart/2005/8/layout/vList2"/>
    <dgm:cxn modelId="{8612E462-A797-4136-84EE-757477EB3F6E}" type="presOf" srcId="{B7D92959-5D8F-42C6-B8CB-8CFE5C5C3B0A}" destId="{370B451E-521F-48A3-ABE3-0E1178435F4D}" srcOrd="0" destOrd="1" presId="urn:microsoft.com/office/officeart/2005/8/layout/vList2"/>
    <dgm:cxn modelId="{44C4FA6B-6ED2-4E59-B85F-F59669D72976}" srcId="{71DA6362-6EBE-4711-866D-2DFFC1EBC77D}" destId="{D92B1B8A-8F74-4626-8997-F4B9319F3A88}" srcOrd="0" destOrd="0" parTransId="{EAAC0650-1F00-49D4-9B90-81808F0ADDF5}" sibTransId="{0C21E7AA-C8BC-4743-9B99-383D1BCF73BB}"/>
    <dgm:cxn modelId="{E79B3D75-8750-4649-B863-9796EE16EFFE}" type="presOf" srcId="{C1CF6E8C-8CB1-4BFC-B336-68A2051C4F3A}" destId="{C3AB2846-31BE-47D5-8536-BD4739F37E8A}" srcOrd="0" destOrd="0" presId="urn:microsoft.com/office/officeart/2005/8/layout/vList2"/>
    <dgm:cxn modelId="{16414377-9016-4847-988D-B0BFFDAEC8E5}" srcId="{A070CDCF-C73A-4AF8-B00C-8E222C1847B1}" destId="{F68D9DD6-DD0C-47C8-971C-8F24E787BFDC}" srcOrd="2" destOrd="0" parTransId="{A9393168-94D0-45C0-87CF-6957434DF382}" sibTransId="{2105CEF5-880B-41D4-877A-4ABABFF6E48B}"/>
    <dgm:cxn modelId="{553B3C7D-96A7-47CB-BADE-BF36251B346B}" srcId="{C1CF6E8C-8CB1-4BFC-B336-68A2051C4F3A}" destId="{A070CDCF-C73A-4AF8-B00C-8E222C1847B1}" srcOrd="1" destOrd="0" parTransId="{B51141A9-648D-47CF-9960-11ED96211B24}" sibTransId="{8348E45E-9101-4246-92DC-CBACE423D9F2}"/>
    <dgm:cxn modelId="{04E4B27F-7876-40D6-A699-564606A8FC91}" srcId="{A070CDCF-C73A-4AF8-B00C-8E222C1847B1}" destId="{812C0798-1133-402E-A306-DBED32C7CA6B}" srcOrd="0" destOrd="0" parTransId="{882055D2-D1C7-4179-993D-E23B6AC87CD0}" sibTransId="{9E86ED73-260F-47BA-B27A-E0BF1789053F}"/>
    <dgm:cxn modelId="{A9A35689-1B71-4E85-8596-5D7CB72177D6}" type="presOf" srcId="{A070CDCF-C73A-4AF8-B00C-8E222C1847B1}" destId="{50EA6383-9FCB-47F5-87A4-CCC7919D2D1E}" srcOrd="0" destOrd="0" presId="urn:microsoft.com/office/officeart/2005/8/layout/vList2"/>
    <dgm:cxn modelId="{CA11AEB3-E8DB-40A0-8BF9-F461E8E7BD28}" srcId="{A070CDCF-C73A-4AF8-B00C-8E222C1847B1}" destId="{ADAF737F-F343-467E-970E-B7848451A609}" srcOrd="1" destOrd="0" parTransId="{D95A450D-BE6B-44D9-9068-0611B7806200}" sibTransId="{B0B1FC51-D79F-40C8-8935-C58838762892}"/>
    <dgm:cxn modelId="{89D903E9-19BC-4779-8E28-1C7E8B2EAF65}" srcId="{71DA6362-6EBE-4711-866D-2DFFC1EBC77D}" destId="{B7D92959-5D8F-42C6-B8CB-8CFE5C5C3B0A}" srcOrd="1" destOrd="0" parTransId="{BE4EE71B-D912-4BD3-A43A-6E76DB171753}" sibTransId="{3B9AB0A7-2191-45D1-B09B-28E1A984E561}"/>
    <dgm:cxn modelId="{88ED29ED-63DC-4080-8747-8C578D46E9E3}" type="presOf" srcId="{812C0798-1133-402E-A306-DBED32C7CA6B}" destId="{6615011B-D66C-4059-8E17-DA8AA911C249}" srcOrd="0" destOrd="0" presId="urn:microsoft.com/office/officeart/2005/8/layout/vList2"/>
    <dgm:cxn modelId="{D4A353F5-497D-42A3-87BB-1E09DCF23D23}" type="presOf" srcId="{D92B1B8A-8F74-4626-8997-F4B9319F3A88}" destId="{370B451E-521F-48A3-ABE3-0E1178435F4D}" srcOrd="0" destOrd="0" presId="urn:microsoft.com/office/officeart/2005/8/layout/vList2"/>
    <dgm:cxn modelId="{73FF5EF7-C60D-4045-99AC-A73DA6983CF5}" type="presOf" srcId="{71DA6362-6EBE-4711-866D-2DFFC1EBC77D}" destId="{0218CC0D-B029-42EE-8FE4-9C9DD95732AD}" srcOrd="0" destOrd="0" presId="urn:microsoft.com/office/officeart/2005/8/layout/vList2"/>
    <dgm:cxn modelId="{3BBD94B7-5C49-4798-8F4C-F20B65AAEBB5}" type="presParOf" srcId="{C3AB2846-31BE-47D5-8536-BD4739F37E8A}" destId="{0218CC0D-B029-42EE-8FE4-9C9DD95732AD}" srcOrd="0" destOrd="0" presId="urn:microsoft.com/office/officeart/2005/8/layout/vList2"/>
    <dgm:cxn modelId="{17839377-0E8B-4BE2-94CA-389E1EDC9EC6}" type="presParOf" srcId="{C3AB2846-31BE-47D5-8536-BD4739F37E8A}" destId="{370B451E-521F-48A3-ABE3-0E1178435F4D}" srcOrd="1" destOrd="0" presId="urn:microsoft.com/office/officeart/2005/8/layout/vList2"/>
    <dgm:cxn modelId="{8BEB59CD-C68A-4FD0-9CF6-4F070E891E9B}" type="presParOf" srcId="{C3AB2846-31BE-47D5-8536-BD4739F37E8A}" destId="{50EA6383-9FCB-47F5-87A4-CCC7919D2D1E}" srcOrd="2" destOrd="0" presId="urn:microsoft.com/office/officeart/2005/8/layout/vList2"/>
    <dgm:cxn modelId="{0A420400-2241-4C0F-938E-F9B92CE4F9CE}" type="presParOf" srcId="{C3AB2846-31BE-47D5-8536-BD4739F37E8A}" destId="{6615011B-D66C-4059-8E17-DA8AA911C24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E7D7A0-EAA3-4613-9B9C-302C120091F1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5051349E-E18E-47D1-86ED-4D603EC7BA43}">
      <dgm:prSet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</a:rPr>
            <a:t>EUROPEJSKI KODEKS DOBREJ ADMINISTRACJI</a:t>
          </a:r>
        </a:p>
      </dgm:t>
    </dgm:pt>
    <dgm:pt modelId="{2E76DE19-6F1F-487F-BD40-FC056D1DF476}" type="parTrans" cxnId="{1C0880A4-0392-46DB-9615-BEB6EF560E8E}">
      <dgm:prSet/>
      <dgm:spPr/>
      <dgm:t>
        <a:bodyPr/>
        <a:lstStyle/>
        <a:p>
          <a:endParaRPr lang="pl-PL"/>
        </a:p>
      </dgm:t>
    </dgm:pt>
    <dgm:pt modelId="{4D43DB24-183D-41C7-966F-9A20286297A9}" type="sibTrans" cxnId="{1C0880A4-0392-46DB-9615-BEB6EF560E8E}">
      <dgm:prSet/>
      <dgm:spPr/>
      <dgm:t>
        <a:bodyPr/>
        <a:lstStyle/>
        <a:p>
          <a:endParaRPr lang="pl-PL"/>
        </a:p>
      </dgm:t>
    </dgm:pt>
    <dgm:pt modelId="{2EFB05B3-611D-4ED7-BF4D-F7038E4E3923}">
      <dgm:prSet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</a:rPr>
            <a:t>UCHWALONY PRZEZ PE </a:t>
          </a:r>
          <a:br>
            <a:rPr lang="pl-PL" sz="1600" dirty="0">
              <a:solidFill>
                <a:schemeClr val="tx1"/>
              </a:solidFill>
            </a:rPr>
          </a:br>
          <a:r>
            <a:rPr lang="pl-PL" sz="1600" dirty="0">
              <a:solidFill>
                <a:schemeClr val="tx1"/>
              </a:solidFill>
            </a:rPr>
            <a:t>6 WRZEŚNIA 2001 ROKU</a:t>
          </a:r>
        </a:p>
      </dgm:t>
    </dgm:pt>
    <dgm:pt modelId="{D4EC817E-149B-42EF-B077-E13F12969F79}" type="parTrans" cxnId="{66BCAF32-E49B-43DA-BC42-097D8A2C40F6}">
      <dgm:prSet/>
      <dgm:spPr/>
      <dgm:t>
        <a:bodyPr/>
        <a:lstStyle/>
        <a:p>
          <a:endParaRPr lang="pl-PL"/>
        </a:p>
      </dgm:t>
    </dgm:pt>
    <dgm:pt modelId="{D822301E-96E8-479E-9C9E-621FBA21D872}" type="sibTrans" cxnId="{66BCAF32-E49B-43DA-BC42-097D8A2C40F6}">
      <dgm:prSet/>
      <dgm:spPr/>
      <dgm:t>
        <a:bodyPr/>
        <a:lstStyle/>
        <a:p>
          <a:endParaRPr lang="pl-PL"/>
        </a:p>
      </dgm:t>
    </dgm:pt>
    <dgm:pt modelId="{8617241A-1A38-48A0-B011-DAB23877530D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NIE MA MOCY BEZWZGLĘDNIE OBOWIĄZUJĄCEJ, CHARAKTER ZALECEŃ</a:t>
          </a:r>
        </a:p>
      </dgm:t>
    </dgm:pt>
    <dgm:pt modelId="{C5ADE328-3EC2-4F85-B5E9-B5CE29481CB3}" type="parTrans" cxnId="{68BC6D71-9AD8-4C61-B97E-B1C77ED8566A}">
      <dgm:prSet/>
      <dgm:spPr/>
      <dgm:t>
        <a:bodyPr/>
        <a:lstStyle/>
        <a:p>
          <a:endParaRPr lang="pl-PL"/>
        </a:p>
      </dgm:t>
    </dgm:pt>
    <dgm:pt modelId="{EEE3FED4-A5C4-4FCE-AA22-BF67A856DD3A}" type="sibTrans" cxnId="{68BC6D71-9AD8-4C61-B97E-B1C77ED8566A}">
      <dgm:prSet/>
      <dgm:spPr/>
      <dgm:t>
        <a:bodyPr/>
        <a:lstStyle/>
        <a:p>
          <a:endParaRPr lang="pl-PL"/>
        </a:p>
      </dgm:t>
    </dgm:pt>
    <dgm:pt modelId="{50BF1549-0988-4E05-967E-502CBE135003}">
      <dgm:prSet custT="1"/>
      <dgm:spPr/>
      <dgm:t>
        <a:bodyPr/>
        <a:lstStyle/>
        <a:p>
          <a:r>
            <a:rPr lang="pl-PL" sz="1100" dirty="0">
              <a:solidFill>
                <a:schemeClr val="tx1"/>
              </a:solidFill>
            </a:rPr>
            <a:t>ZAKRES PODMIOTOWY -OBOWIĄZUJE W STOSUNKACH ZEWNĘTRZNYCH MIĘDZY ORGANAMI I FUNKCJONARIUSZAMI A PODMIOTAMI ZEWNĘTRZNYMI</a:t>
          </a:r>
        </a:p>
      </dgm:t>
    </dgm:pt>
    <dgm:pt modelId="{23B03662-534F-41FD-A4B9-73094100A522}" type="parTrans" cxnId="{869A09E0-2725-4B27-ADAD-1DE741411913}">
      <dgm:prSet/>
      <dgm:spPr/>
      <dgm:t>
        <a:bodyPr/>
        <a:lstStyle/>
        <a:p>
          <a:endParaRPr lang="pl-PL"/>
        </a:p>
      </dgm:t>
    </dgm:pt>
    <dgm:pt modelId="{8EE67461-6BFC-4D83-8FFA-98C4C19DA564}" type="sibTrans" cxnId="{869A09E0-2725-4B27-ADAD-1DE741411913}">
      <dgm:prSet/>
      <dgm:spPr/>
      <dgm:t>
        <a:bodyPr/>
        <a:lstStyle/>
        <a:p>
          <a:endParaRPr lang="pl-PL"/>
        </a:p>
      </dgm:t>
    </dgm:pt>
    <dgm:pt modelId="{7051CF0F-7A0A-4743-93D2-BFC7D9134BF8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ZAKRES PRZEDMIOTOWY – ZASADY OGÓLNE DOBREJ PRAKTYKI ADMINISTRACYJNEJ</a:t>
          </a:r>
        </a:p>
      </dgm:t>
    </dgm:pt>
    <dgm:pt modelId="{80D51CAB-365D-4F5C-A7BC-6DD7E5D1C82A}" type="parTrans" cxnId="{16506957-DFD2-4D27-AD89-8BFCA51F65B9}">
      <dgm:prSet/>
      <dgm:spPr/>
      <dgm:t>
        <a:bodyPr/>
        <a:lstStyle/>
        <a:p>
          <a:endParaRPr lang="pl-PL"/>
        </a:p>
      </dgm:t>
    </dgm:pt>
    <dgm:pt modelId="{BD664FF8-A50D-4AC7-A554-EC4FB988855B}" type="sibTrans" cxnId="{16506957-DFD2-4D27-AD89-8BFCA51F65B9}">
      <dgm:prSet/>
      <dgm:spPr/>
      <dgm:t>
        <a:bodyPr/>
        <a:lstStyle/>
        <a:p>
          <a:endParaRPr lang="pl-PL"/>
        </a:p>
      </dgm:t>
    </dgm:pt>
    <dgm:pt modelId="{F0252E39-376E-479A-9732-8B65DF8AC77E}">
      <dgm:prSet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SKŁADA SIĘ Z 27 ARTYKUŁÓW</a:t>
          </a:r>
        </a:p>
      </dgm:t>
    </dgm:pt>
    <dgm:pt modelId="{AC1D3700-AC16-4599-91EE-7852DCDA6787}" type="parTrans" cxnId="{16910951-3DAD-418F-8789-AE4577E02104}">
      <dgm:prSet/>
      <dgm:spPr/>
      <dgm:t>
        <a:bodyPr/>
        <a:lstStyle/>
        <a:p>
          <a:endParaRPr lang="pl-PL"/>
        </a:p>
      </dgm:t>
    </dgm:pt>
    <dgm:pt modelId="{964679DF-F8C7-46D0-A953-4796F70E9F8E}" type="sibTrans" cxnId="{16910951-3DAD-418F-8789-AE4577E02104}">
      <dgm:prSet/>
      <dgm:spPr/>
      <dgm:t>
        <a:bodyPr/>
        <a:lstStyle/>
        <a:p>
          <a:endParaRPr lang="pl-PL"/>
        </a:p>
      </dgm:t>
    </dgm:pt>
    <dgm:pt modelId="{446A2F19-0903-4A95-862A-03324C044241}">
      <dgm:prSet/>
      <dgm:spPr/>
      <dgm:t>
        <a:bodyPr/>
        <a:lstStyle/>
        <a:p>
          <a:endParaRPr lang="pl-PL"/>
        </a:p>
      </dgm:t>
    </dgm:pt>
    <dgm:pt modelId="{DD6D8799-C4F6-4F05-8BD2-D2996E01DA30}" type="parTrans" cxnId="{3238836B-476D-49AA-94D5-3E85D9CEC185}">
      <dgm:prSet/>
      <dgm:spPr/>
      <dgm:t>
        <a:bodyPr/>
        <a:lstStyle/>
        <a:p>
          <a:endParaRPr lang="pl-PL"/>
        </a:p>
      </dgm:t>
    </dgm:pt>
    <dgm:pt modelId="{D1D8D0AF-7D3E-422A-8C5B-63485F40D69C}" type="sibTrans" cxnId="{3238836B-476D-49AA-94D5-3E85D9CEC185}">
      <dgm:prSet/>
      <dgm:spPr/>
      <dgm:t>
        <a:bodyPr/>
        <a:lstStyle/>
        <a:p>
          <a:endParaRPr lang="pl-PL"/>
        </a:p>
      </dgm:t>
    </dgm:pt>
    <dgm:pt modelId="{689EA961-2033-4A96-BFB0-BB23D5C9EBEF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NIE OBOWIĄZUJE W STOSUNKACH WEWNĘTRZNYCH</a:t>
          </a:r>
        </a:p>
      </dgm:t>
    </dgm:pt>
    <dgm:pt modelId="{16280359-59D6-4EB4-8583-072A902382AE}" type="parTrans" cxnId="{C03103D1-0634-4BB1-AA06-2DA49C91A753}">
      <dgm:prSet/>
      <dgm:spPr/>
      <dgm:t>
        <a:bodyPr/>
        <a:lstStyle/>
        <a:p>
          <a:endParaRPr lang="pl-PL"/>
        </a:p>
      </dgm:t>
    </dgm:pt>
    <dgm:pt modelId="{61AFF395-5AFE-4F03-B346-9CAAC7FA8044}" type="sibTrans" cxnId="{C03103D1-0634-4BB1-AA06-2DA49C91A753}">
      <dgm:prSet/>
      <dgm:spPr/>
      <dgm:t>
        <a:bodyPr/>
        <a:lstStyle/>
        <a:p>
          <a:endParaRPr lang="pl-PL"/>
        </a:p>
      </dgm:t>
    </dgm:pt>
    <dgm:pt modelId="{F35AE532-D568-46E6-A0C5-5DEE0CA73E10}" type="pres">
      <dgm:prSet presAssocID="{44E7D7A0-EAA3-4613-9B9C-302C120091F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744360-6A54-4138-947F-8B92A2C6854B}" type="pres">
      <dgm:prSet presAssocID="{5051349E-E18E-47D1-86ED-4D603EC7BA43}" presName="centerShape" presStyleLbl="node0" presStyleIdx="0" presStyleCnt="1"/>
      <dgm:spPr/>
    </dgm:pt>
    <dgm:pt modelId="{2C15F75E-690F-4947-BCD1-05F0404CE12C}" type="pres">
      <dgm:prSet presAssocID="{D4EC817E-149B-42EF-B077-E13F12969F79}" presName="parTrans" presStyleLbl="sibTrans2D1" presStyleIdx="0" presStyleCnt="6"/>
      <dgm:spPr/>
    </dgm:pt>
    <dgm:pt modelId="{E11C4274-8003-4AA7-A934-849AD673EE1F}" type="pres">
      <dgm:prSet presAssocID="{D4EC817E-149B-42EF-B077-E13F12969F79}" presName="connectorText" presStyleLbl="sibTrans2D1" presStyleIdx="0" presStyleCnt="6"/>
      <dgm:spPr/>
    </dgm:pt>
    <dgm:pt modelId="{6198BCFA-2A6C-4747-9644-E5E78ADA0C1F}" type="pres">
      <dgm:prSet presAssocID="{2EFB05B3-611D-4ED7-BF4D-F7038E4E3923}" presName="node" presStyleLbl="node1" presStyleIdx="0" presStyleCnt="6">
        <dgm:presLayoutVars>
          <dgm:bulletEnabled val="1"/>
        </dgm:presLayoutVars>
      </dgm:prSet>
      <dgm:spPr/>
    </dgm:pt>
    <dgm:pt modelId="{6A2DF622-D201-457E-A4EC-3210BD4D2867}" type="pres">
      <dgm:prSet presAssocID="{C5ADE328-3EC2-4F85-B5E9-B5CE29481CB3}" presName="parTrans" presStyleLbl="sibTrans2D1" presStyleIdx="1" presStyleCnt="6"/>
      <dgm:spPr/>
    </dgm:pt>
    <dgm:pt modelId="{973A90E6-EB50-46F3-973E-ABF093B9C53B}" type="pres">
      <dgm:prSet presAssocID="{C5ADE328-3EC2-4F85-B5E9-B5CE29481CB3}" presName="connectorText" presStyleLbl="sibTrans2D1" presStyleIdx="1" presStyleCnt="6"/>
      <dgm:spPr/>
    </dgm:pt>
    <dgm:pt modelId="{F3E20E5C-5DDB-49E4-8080-9786051AD6A0}" type="pres">
      <dgm:prSet presAssocID="{8617241A-1A38-48A0-B011-DAB23877530D}" presName="node" presStyleLbl="node1" presStyleIdx="1" presStyleCnt="6">
        <dgm:presLayoutVars>
          <dgm:bulletEnabled val="1"/>
        </dgm:presLayoutVars>
      </dgm:prSet>
      <dgm:spPr/>
    </dgm:pt>
    <dgm:pt modelId="{7510DE8D-5F8C-4EEB-8E75-F20DAF4C576B}" type="pres">
      <dgm:prSet presAssocID="{23B03662-534F-41FD-A4B9-73094100A522}" presName="parTrans" presStyleLbl="sibTrans2D1" presStyleIdx="2" presStyleCnt="6"/>
      <dgm:spPr/>
    </dgm:pt>
    <dgm:pt modelId="{B737539F-DE40-4D6E-9558-DD140F5A123F}" type="pres">
      <dgm:prSet presAssocID="{23B03662-534F-41FD-A4B9-73094100A522}" presName="connectorText" presStyleLbl="sibTrans2D1" presStyleIdx="2" presStyleCnt="6"/>
      <dgm:spPr/>
    </dgm:pt>
    <dgm:pt modelId="{B4964DA9-8443-43FC-B4A0-E86D62C13F4E}" type="pres">
      <dgm:prSet presAssocID="{50BF1549-0988-4E05-967E-502CBE135003}" presName="node" presStyleLbl="node1" presStyleIdx="2" presStyleCnt="6">
        <dgm:presLayoutVars>
          <dgm:bulletEnabled val="1"/>
        </dgm:presLayoutVars>
      </dgm:prSet>
      <dgm:spPr/>
    </dgm:pt>
    <dgm:pt modelId="{7D1A78A4-7F08-483A-BD90-F65AEB146BBA}" type="pres">
      <dgm:prSet presAssocID="{16280359-59D6-4EB4-8583-072A902382AE}" presName="parTrans" presStyleLbl="sibTrans2D1" presStyleIdx="3" presStyleCnt="6"/>
      <dgm:spPr/>
    </dgm:pt>
    <dgm:pt modelId="{D974DD58-A0F6-4D1A-A43F-D9843E75730E}" type="pres">
      <dgm:prSet presAssocID="{16280359-59D6-4EB4-8583-072A902382AE}" presName="connectorText" presStyleLbl="sibTrans2D1" presStyleIdx="3" presStyleCnt="6"/>
      <dgm:spPr/>
    </dgm:pt>
    <dgm:pt modelId="{E2E94140-3322-40E8-8C9F-813386F5B56F}" type="pres">
      <dgm:prSet presAssocID="{689EA961-2033-4A96-BFB0-BB23D5C9EBEF}" presName="node" presStyleLbl="node1" presStyleIdx="3" presStyleCnt="6">
        <dgm:presLayoutVars>
          <dgm:bulletEnabled val="1"/>
        </dgm:presLayoutVars>
      </dgm:prSet>
      <dgm:spPr/>
    </dgm:pt>
    <dgm:pt modelId="{1DB66064-8172-4818-B570-B030047E5290}" type="pres">
      <dgm:prSet presAssocID="{80D51CAB-365D-4F5C-A7BC-6DD7E5D1C82A}" presName="parTrans" presStyleLbl="sibTrans2D1" presStyleIdx="4" presStyleCnt="6"/>
      <dgm:spPr/>
    </dgm:pt>
    <dgm:pt modelId="{C71A3B45-8148-403D-A123-065B2C73214F}" type="pres">
      <dgm:prSet presAssocID="{80D51CAB-365D-4F5C-A7BC-6DD7E5D1C82A}" presName="connectorText" presStyleLbl="sibTrans2D1" presStyleIdx="4" presStyleCnt="6"/>
      <dgm:spPr/>
    </dgm:pt>
    <dgm:pt modelId="{FC17B1E7-8B19-4720-9B78-8E666CB36A6B}" type="pres">
      <dgm:prSet presAssocID="{7051CF0F-7A0A-4743-93D2-BFC7D9134BF8}" presName="node" presStyleLbl="node1" presStyleIdx="4" presStyleCnt="6">
        <dgm:presLayoutVars>
          <dgm:bulletEnabled val="1"/>
        </dgm:presLayoutVars>
      </dgm:prSet>
      <dgm:spPr/>
    </dgm:pt>
    <dgm:pt modelId="{E7CB9367-FF2C-4809-A788-B26CE0F37F28}" type="pres">
      <dgm:prSet presAssocID="{AC1D3700-AC16-4599-91EE-7852DCDA6787}" presName="parTrans" presStyleLbl="sibTrans2D1" presStyleIdx="5" presStyleCnt="6"/>
      <dgm:spPr/>
    </dgm:pt>
    <dgm:pt modelId="{18834562-4C8C-45CF-8C03-542BA33F2F06}" type="pres">
      <dgm:prSet presAssocID="{AC1D3700-AC16-4599-91EE-7852DCDA6787}" presName="connectorText" presStyleLbl="sibTrans2D1" presStyleIdx="5" presStyleCnt="6"/>
      <dgm:spPr/>
    </dgm:pt>
    <dgm:pt modelId="{1CB2CDF6-8D2C-4930-A457-5EA01602318E}" type="pres">
      <dgm:prSet presAssocID="{F0252E39-376E-479A-9732-8B65DF8AC77E}" presName="node" presStyleLbl="node1" presStyleIdx="5" presStyleCnt="6">
        <dgm:presLayoutVars>
          <dgm:bulletEnabled val="1"/>
        </dgm:presLayoutVars>
      </dgm:prSet>
      <dgm:spPr/>
    </dgm:pt>
  </dgm:ptLst>
  <dgm:cxnLst>
    <dgm:cxn modelId="{37432008-6E2D-43F9-8210-FBA9C6B01529}" type="presOf" srcId="{23B03662-534F-41FD-A4B9-73094100A522}" destId="{B737539F-DE40-4D6E-9558-DD140F5A123F}" srcOrd="1" destOrd="0" presId="urn:microsoft.com/office/officeart/2005/8/layout/radial5"/>
    <dgm:cxn modelId="{4A4B112D-A290-4ED5-B3B1-D57214EA2484}" type="presOf" srcId="{689EA961-2033-4A96-BFB0-BB23D5C9EBEF}" destId="{E2E94140-3322-40E8-8C9F-813386F5B56F}" srcOrd="0" destOrd="0" presId="urn:microsoft.com/office/officeart/2005/8/layout/radial5"/>
    <dgm:cxn modelId="{66BCAF32-E49B-43DA-BC42-097D8A2C40F6}" srcId="{5051349E-E18E-47D1-86ED-4D603EC7BA43}" destId="{2EFB05B3-611D-4ED7-BF4D-F7038E4E3923}" srcOrd="0" destOrd="0" parTransId="{D4EC817E-149B-42EF-B077-E13F12969F79}" sibTransId="{D822301E-96E8-479E-9C9E-621FBA21D872}"/>
    <dgm:cxn modelId="{91D19135-DBE4-476E-99FC-1EA5F447C828}" type="presOf" srcId="{80D51CAB-365D-4F5C-A7BC-6DD7E5D1C82A}" destId="{C71A3B45-8148-403D-A123-065B2C73214F}" srcOrd="1" destOrd="0" presId="urn:microsoft.com/office/officeart/2005/8/layout/radial5"/>
    <dgm:cxn modelId="{4AA4AF39-1F2C-4A01-87D6-B75612967813}" type="presOf" srcId="{44E7D7A0-EAA3-4613-9B9C-302C120091F1}" destId="{F35AE532-D568-46E6-A0C5-5DEE0CA73E10}" srcOrd="0" destOrd="0" presId="urn:microsoft.com/office/officeart/2005/8/layout/radial5"/>
    <dgm:cxn modelId="{847CE23C-EAFD-421D-A383-5F4F92FDFC2F}" type="presOf" srcId="{D4EC817E-149B-42EF-B077-E13F12969F79}" destId="{2C15F75E-690F-4947-BCD1-05F0404CE12C}" srcOrd="0" destOrd="0" presId="urn:microsoft.com/office/officeart/2005/8/layout/radial5"/>
    <dgm:cxn modelId="{A4614D3D-DF76-41F5-9880-C0DDA03B860A}" type="presOf" srcId="{7051CF0F-7A0A-4743-93D2-BFC7D9134BF8}" destId="{FC17B1E7-8B19-4720-9B78-8E666CB36A6B}" srcOrd="0" destOrd="0" presId="urn:microsoft.com/office/officeart/2005/8/layout/radial5"/>
    <dgm:cxn modelId="{2008C069-F70C-49AC-8F30-BBAE33171838}" type="presOf" srcId="{23B03662-534F-41FD-A4B9-73094100A522}" destId="{7510DE8D-5F8C-4EEB-8E75-F20DAF4C576B}" srcOrd="0" destOrd="0" presId="urn:microsoft.com/office/officeart/2005/8/layout/radial5"/>
    <dgm:cxn modelId="{3238836B-476D-49AA-94D5-3E85D9CEC185}" srcId="{44E7D7A0-EAA3-4613-9B9C-302C120091F1}" destId="{446A2F19-0903-4A95-862A-03324C044241}" srcOrd="1" destOrd="0" parTransId="{DD6D8799-C4F6-4F05-8BD2-D2996E01DA30}" sibTransId="{D1D8D0AF-7D3E-422A-8C5B-63485F40D69C}"/>
    <dgm:cxn modelId="{16910951-3DAD-418F-8789-AE4577E02104}" srcId="{5051349E-E18E-47D1-86ED-4D603EC7BA43}" destId="{F0252E39-376E-479A-9732-8B65DF8AC77E}" srcOrd="5" destOrd="0" parTransId="{AC1D3700-AC16-4599-91EE-7852DCDA6787}" sibTransId="{964679DF-F8C7-46D0-A953-4796F70E9F8E}"/>
    <dgm:cxn modelId="{68BC6D71-9AD8-4C61-B97E-B1C77ED8566A}" srcId="{5051349E-E18E-47D1-86ED-4D603EC7BA43}" destId="{8617241A-1A38-48A0-B011-DAB23877530D}" srcOrd="1" destOrd="0" parTransId="{C5ADE328-3EC2-4F85-B5E9-B5CE29481CB3}" sibTransId="{EEE3FED4-A5C4-4FCE-AA22-BF67A856DD3A}"/>
    <dgm:cxn modelId="{9D412057-9A17-49CD-9CE5-E7451D5C0DF5}" type="presOf" srcId="{C5ADE328-3EC2-4F85-B5E9-B5CE29481CB3}" destId="{973A90E6-EB50-46F3-973E-ABF093B9C53B}" srcOrd="1" destOrd="0" presId="urn:microsoft.com/office/officeart/2005/8/layout/radial5"/>
    <dgm:cxn modelId="{16506957-DFD2-4D27-AD89-8BFCA51F65B9}" srcId="{5051349E-E18E-47D1-86ED-4D603EC7BA43}" destId="{7051CF0F-7A0A-4743-93D2-BFC7D9134BF8}" srcOrd="4" destOrd="0" parTransId="{80D51CAB-365D-4F5C-A7BC-6DD7E5D1C82A}" sibTransId="{BD664FF8-A50D-4AC7-A554-EC4FB988855B}"/>
    <dgm:cxn modelId="{1C0880A4-0392-46DB-9615-BEB6EF560E8E}" srcId="{44E7D7A0-EAA3-4613-9B9C-302C120091F1}" destId="{5051349E-E18E-47D1-86ED-4D603EC7BA43}" srcOrd="0" destOrd="0" parTransId="{2E76DE19-6F1F-487F-BD40-FC056D1DF476}" sibTransId="{4D43DB24-183D-41C7-966F-9A20286297A9}"/>
    <dgm:cxn modelId="{B51FAEB3-4709-4A4F-9309-AAB94109B64B}" type="presOf" srcId="{D4EC817E-149B-42EF-B077-E13F12969F79}" destId="{E11C4274-8003-4AA7-A934-849AD673EE1F}" srcOrd="1" destOrd="0" presId="urn:microsoft.com/office/officeart/2005/8/layout/radial5"/>
    <dgm:cxn modelId="{FA5129B6-BF4D-40A8-87DC-59540D8E2A55}" type="presOf" srcId="{50BF1549-0988-4E05-967E-502CBE135003}" destId="{B4964DA9-8443-43FC-B4A0-E86D62C13F4E}" srcOrd="0" destOrd="0" presId="urn:microsoft.com/office/officeart/2005/8/layout/radial5"/>
    <dgm:cxn modelId="{B6C510BD-FF4B-496B-85B9-5EFBC86CFB75}" type="presOf" srcId="{16280359-59D6-4EB4-8583-072A902382AE}" destId="{D974DD58-A0F6-4D1A-A43F-D9843E75730E}" srcOrd="1" destOrd="0" presId="urn:microsoft.com/office/officeart/2005/8/layout/radial5"/>
    <dgm:cxn modelId="{0EE96AC1-B0BE-48B4-8616-8C0ACF55F855}" type="presOf" srcId="{8617241A-1A38-48A0-B011-DAB23877530D}" destId="{F3E20E5C-5DDB-49E4-8080-9786051AD6A0}" srcOrd="0" destOrd="0" presId="urn:microsoft.com/office/officeart/2005/8/layout/radial5"/>
    <dgm:cxn modelId="{DA512BCD-ABFA-4F0B-A4DC-F97C21248845}" type="presOf" srcId="{80D51CAB-365D-4F5C-A7BC-6DD7E5D1C82A}" destId="{1DB66064-8172-4818-B570-B030047E5290}" srcOrd="0" destOrd="0" presId="urn:microsoft.com/office/officeart/2005/8/layout/radial5"/>
    <dgm:cxn modelId="{CE2231CF-03E1-48BD-A33F-BD8BA1DCE6F6}" type="presOf" srcId="{AC1D3700-AC16-4599-91EE-7852DCDA6787}" destId="{18834562-4C8C-45CF-8C03-542BA33F2F06}" srcOrd="1" destOrd="0" presId="urn:microsoft.com/office/officeart/2005/8/layout/radial5"/>
    <dgm:cxn modelId="{C03103D1-0634-4BB1-AA06-2DA49C91A753}" srcId="{5051349E-E18E-47D1-86ED-4D603EC7BA43}" destId="{689EA961-2033-4A96-BFB0-BB23D5C9EBEF}" srcOrd="3" destOrd="0" parTransId="{16280359-59D6-4EB4-8583-072A902382AE}" sibTransId="{61AFF395-5AFE-4F03-B346-9CAAC7FA8044}"/>
    <dgm:cxn modelId="{F5D044DC-E4D9-4ED5-9D14-360FC60B8491}" type="presOf" srcId="{AC1D3700-AC16-4599-91EE-7852DCDA6787}" destId="{E7CB9367-FF2C-4809-A788-B26CE0F37F28}" srcOrd="0" destOrd="0" presId="urn:microsoft.com/office/officeart/2005/8/layout/radial5"/>
    <dgm:cxn modelId="{869A09E0-2725-4B27-ADAD-1DE741411913}" srcId="{5051349E-E18E-47D1-86ED-4D603EC7BA43}" destId="{50BF1549-0988-4E05-967E-502CBE135003}" srcOrd="2" destOrd="0" parTransId="{23B03662-534F-41FD-A4B9-73094100A522}" sibTransId="{8EE67461-6BFC-4D83-8FFA-98C4C19DA564}"/>
    <dgm:cxn modelId="{1538BDE2-CD2D-4A9E-8A52-8B48238B2628}" type="presOf" srcId="{5051349E-E18E-47D1-86ED-4D603EC7BA43}" destId="{39744360-6A54-4138-947F-8B92A2C6854B}" srcOrd="0" destOrd="0" presId="urn:microsoft.com/office/officeart/2005/8/layout/radial5"/>
    <dgm:cxn modelId="{E59CD1E4-460D-4950-AA7B-117F833ECF04}" type="presOf" srcId="{16280359-59D6-4EB4-8583-072A902382AE}" destId="{7D1A78A4-7F08-483A-BD90-F65AEB146BBA}" srcOrd="0" destOrd="0" presId="urn:microsoft.com/office/officeart/2005/8/layout/radial5"/>
    <dgm:cxn modelId="{FCC524E6-EE40-4D87-AE82-D75C419FCAFD}" type="presOf" srcId="{C5ADE328-3EC2-4F85-B5E9-B5CE29481CB3}" destId="{6A2DF622-D201-457E-A4EC-3210BD4D2867}" srcOrd="0" destOrd="0" presId="urn:microsoft.com/office/officeart/2005/8/layout/radial5"/>
    <dgm:cxn modelId="{AA2C20E7-A676-4777-AD82-2E432736520A}" type="presOf" srcId="{F0252E39-376E-479A-9732-8B65DF8AC77E}" destId="{1CB2CDF6-8D2C-4930-A457-5EA01602318E}" srcOrd="0" destOrd="0" presId="urn:microsoft.com/office/officeart/2005/8/layout/radial5"/>
    <dgm:cxn modelId="{F4B3FCF8-1674-4705-A2AA-523477A63762}" type="presOf" srcId="{2EFB05B3-611D-4ED7-BF4D-F7038E4E3923}" destId="{6198BCFA-2A6C-4747-9644-E5E78ADA0C1F}" srcOrd="0" destOrd="0" presId="urn:microsoft.com/office/officeart/2005/8/layout/radial5"/>
    <dgm:cxn modelId="{AFA0F3CC-AC3E-4A15-85D8-FAE6866AC9F1}" type="presParOf" srcId="{F35AE532-D568-46E6-A0C5-5DEE0CA73E10}" destId="{39744360-6A54-4138-947F-8B92A2C6854B}" srcOrd="0" destOrd="0" presId="urn:microsoft.com/office/officeart/2005/8/layout/radial5"/>
    <dgm:cxn modelId="{7E4F1773-B05D-4887-A872-B469E69CB28A}" type="presParOf" srcId="{F35AE532-D568-46E6-A0C5-5DEE0CA73E10}" destId="{2C15F75E-690F-4947-BCD1-05F0404CE12C}" srcOrd="1" destOrd="0" presId="urn:microsoft.com/office/officeart/2005/8/layout/radial5"/>
    <dgm:cxn modelId="{8DF4304D-9FF6-4875-9515-1D137291172E}" type="presParOf" srcId="{2C15F75E-690F-4947-BCD1-05F0404CE12C}" destId="{E11C4274-8003-4AA7-A934-849AD673EE1F}" srcOrd="0" destOrd="0" presId="urn:microsoft.com/office/officeart/2005/8/layout/radial5"/>
    <dgm:cxn modelId="{2C939B9F-1D36-44D0-941F-8742FD8D987D}" type="presParOf" srcId="{F35AE532-D568-46E6-A0C5-5DEE0CA73E10}" destId="{6198BCFA-2A6C-4747-9644-E5E78ADA0C1F}" srcOrd="2" destOrd="0" presId="urn:microsoft.com/office/officeart/2005/8/layout/radial5"/>
    <dgm:cxn modelId="{6775AFF0-A9EC-442F-9621-AF1321063486}" type="presParOf" srcId="{F35AE532-D568-46E6-A0C5-5DEE0CA73E10}" destId="{6A2DF622-D201-457E-A4EC-3210BD4D2867}" srcOrd="3" destOrd="0" presId="urn:microsoft.com/office/officeart/2005/8/layout/radial5"/>
    <dgm:cxn modelId="{6F1E1441-8B40-478A-9552-497D088FC8CA}" type="presParOf" srcId="{6A2DF622-D201-457E-A4EC-3210BD4D2867}" destId="{973A90E6-EB50-46F3-973E-ABF093B9C53B}" srcOrd="0" destOrd="0" presId="urn:microsoft.com/office/officeart/2005/8/layout/radial5"/>
    <dgm:cxn modelId="{A9B4438E-56EA-4834-9305-052034F2EAFF}" type="presParOf" srcId="{F35AE532-D568-46E6-A0C5-5DEE0CA73E10}" destId="{F3E20E5C-5DDB-49E4-8080-9786051AD6A0}" srcOrd="4" destOrd="0" presId="urn:microsoft.com/office/officeart/2005/8/layout/radial5"/>
    <dgm:cxn modelId="{A6AF77B3-EF90-4352-9008-A4897FFE5905}" type="presParOf" srcId="{F35AE532-D568-46E6-A0C5-5DEE0CA73E10}" destId="{7510DE8D-5F8C-4EEB-8E75-F20DAF4C576B}" srcOrd="5" destOrd="0" presId="urn:microsoft.com/office/officeart/2005/8/layout/radial5"/>
    <dgm:cxn modelId="{6AFCD755-94DC-4817-A951-3641FEB432EB}" type="presParOf" srcId="{7510DE8D-5F8C-4EEB-8E75-F20DAF4C576B}" destId="{B737539F-DE40-4D6E-9558-DD140F5A123F}" srcOrd="0" destOrd="0" presId="urn:microsoft.com/office/officeart/2005/8/layout/radial5"/>
    <dgm:cxn modelId="{00843125-4F97-45F9-B1B7-7231955620CC}" type="presParOf" srcId="{F35AE532-D568-46E6-A0C5-5DEE0CA73E10}" destId="{B4964DA9-8443-43FC-B4A0-E86D62C13F4E}" srcOrd="6" destOrd="0" presId="urn:microsoft.com/office/officeart/2005/8/layout/radial5"/>
    <dgm:cxn modelId="{D1F55CBF-5C51-42A8-A806-EFD716F668FC}" type="presParOf" srcId="{F35AE532-D568-46E6-A0C5-5DEE0CA73E10}" destId="{7D1A78A4-7F08-483A-BD90-F65AEB146BBA}" srcOrd="7" destOrd="0" presId="urn:microsoft.com/office/officeart/2005/8/layout/radial5"/>
    <dgm:cxn modelId="{07A8CBB3-2808-42BC-8CEC-D3484DA8275A}" type="presParOf" srcId="{7D1A78A4-7F08-483A-BD90-F65AEB146BBA}" destId="{D974DD58-A0F6-4D1A-A43F-D9843E75730E}" srcOrd="0" destOrd="0" presId="urn:microsoft.com/office/officeart/2005/8/layout/radial5"/>
    <dgm:cxn modelId="{2287A52B-608B-4516-8FA9-8AD4533B9589}" type="presParOf" srcId="{F35AE532-D568-46E6-A0C5-5DEE0CA73E10}" destId="{E2E94140-3322-40E8-8C9F-813386F5B56F}" srcOrd="8" destOrd="0" presId="urn:microsoft.com/office/officeart/2005/8/layout/radial5"/>
    <dgm:cxn modelId="{AEDE7571-AE4F-4E77-83B6-AAB3EF97FBA9}" type="presParOf" srcId="{F35AE532-D568-46E6-A0C5-5DEE0CA73E10}" destId="{1DB66064-8172-4818-B570-B030047E5290}" srcOrd="9" destOrd="0" presId="urn:microsoft.com/office/officeart/2005/8/layout/radial5"/>
    <dgm:cxn modelId="{4740B32C-B9F0-4E93-BA2C-04BD8CFCDB9F}" type="presParOf" srcId="{1DB66064-8172-4818-B570-B030047E5290}" destId="{C71A3B45-8148-403D-A123-065B2C73214F}" srcOrd="0" destOrd="0" presId="urn:microsoft.com/office/officeart/2005/8/layout/radial5"/>
    <dgm:cxn modelId="{47CB9794-7C4F-4B0C-941F-EEA9049EFC53}" type="presParOf" srcId="{F35AE532-D568-46E6-A0C5-5DEE0CA73E10}" destId="{FC17B1E7-8B19-4720-9B78-8E666CB36A6B}" srcOrd="10" destOrd="0" presId="urn:microsoft.com/office/officeart/2005/8/layout/radial5"/>
    <dgm:cxn modelId="{B590745D-404F-4468-81AC-687463F2009D}" type="presParOf" srcId="{F35AE532-D568-46E6-A0C5-5DEE0CA73E10}" destId="{E7CB9367-FF2C-4809-A788-B26CE0F37F28}" srcOrd="11" destOrd="0" presId="urn:microsoft.com/office/officeart/2005/8/layout/radial5"/>
    <dgm:cxn modelId="{7DDBDA77-DB54-4F6E-9AD5-FD0BA292882D}" type="presParOf" srcId="{E7CB9367-FF2C-4809-A788-B26CE0F37F28}" destId="{18834562-4C8C-45CF-8C03-542BA33F2F06}" srcOrd="0" destOrd="0" presId="urn:microsoft.com/office/officeart/2005/8/layout/radial5"/>
    <dgm:cxn modelId="{E934C67A-DBE0-4072-9BB9-B8307C0A4576}" type="presParOf" srcId="{F35AE532-D568-46E6-A0C5-5DEE0CA73E10}" destId="{1CB2CDF6-8D2C-4930-A457-5EA01602318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58C87F-1EE0-44CF-8005-AF5883010DBC}" type="doc">
      <dgm:prSet loTypeId="urn:microsoft.com/office/officeart/2005/8/layout/venn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77E7107F-4F3A-4146-9059-C2017E2879DE}">
      <dgm:prSet phldrT="[Tekst]" custT="1"/>
      <dgm:spPr/>
      <dgm:t>
        <a:bodyPr/>
        <a:lstStyle/>
        <a:p>
          <a:r>
            <a:rPr lang="pl-PL" sz="3200" dirty="0">
              <a:solidFill>
                <a:schemeClr val="tx1"/>
              </a:solidFill>
            </a:rPr>
            <a:t>SŁUŻBA PUBLICZNA</a:t>
          </a:r>
        </a:p>
      </dgm:t>
    </dgm:pt>
    <dgm:pt modelId="{6EEB32CB-D171-40D4-8032-5CCC71F80ECF}" type="parTrans" cxnId="{5C05E7D1-2657-450A-B4E5-E2EC7EA35E20}">
      <dgm:prSet/>
      <dgm:spPr/>
      <dgm:t>
        <a:bodyPr/>
        <a:lstStyle/>
        <a:p>
          <a:endParaRPr lang="pl-PL"/>
        </a:p>
      </dgm:t>
    </dgm:pt>
    <dgm:pt modelId="{3B706272-91D7-4C21-AFFE-C19F3FF9DCDB}" type="sibTrans" cxnId="{5C05E7D1-2657-450A-B4E5-E2EC7EA35E20}">
      <dgm:prSet/>
      <dgm:spPr/>
      <dgm:t>
        <a:bodyPr/>
        <a:lstStyle/>
        <a:p>
          <a:endParaRPr lang="pl-PL"/>
        </a:p>
      </dgm:t>
    </dgm:pt>
    <dgm:pt modelId="{6E00403B-CCC2-4B46-9C5E-2F916D173A27}">
      <dgm:prSet phldrT="[Tekst]" custT="1"/>
      <dgm:spPr/>
      <dgm:t>
        <a:bodyPr/>
        <a:lstStyle/>
        <a:p>
          <a:r>
            <a:rPr lang="pl-PL" sz="4000" dirty="0">
              <a:solidFill>
                <a:schemeClr val="tx1"/>
              </a:solidFill>
            </a:rPr>
            <a:t>SŁUŻBA CYWILNA</a:t>
          </a:r>
        </a:p>
      </dgm:t>
    </dgm:pt>
    <dgm:pt modelId="{BFB99C0C-0D37-4837-9ECC-22335C71AFCF}" type="parTrans" cxnId="{AF1C8E68-3A8C-4294-8014-44F300E30A86}">
      <dgm:prSet/>
      <dgm:spPr/>
      <dgm:t>
        <a:bodyPr/>
        <a:lstStyle/>
        <a:p>
          <a:endParaRPr lang="pl-PL"/>
        </a:p>
      </dgm:t>
    </dgm:pt>
    <dgm:pt modelId="{61E2CB86-FA39-4C8E-BD10-489B3FDE49C0}" type="sibTrans" cxnId="{AF1C8E68-3A8C-4294-8014-44F300E30A86}">
      <dgm:prSet/>
      <dgm:spPr/>
      <dgm:t>
        <a:bodyPr/>
        <a:lstStyle/>
        <a:p>
          <a:endParaRPr lang="pl-PL"/>
        </a:p>
      </dgm:t>
    </dgm:pt>
    <dgm:pt modelId="{E7537AD4-D409-47D3-9A6D-A38C85CE8AB0}" type="pres">
      <dgm:prSet presAssocID="{CA58C87F-1EE0-44CF-8005-AF5883010DBC}" presName="Name0" presStyleCnt="0">
        <dgm:presLayoutVars>
          <dgm:chMax val="7"/>
          <dgm:resizeHandles val="exact"/>
        </dgm:presLayoutVars>
      </dgm:prSet>
      <dgm:spPr/>
    </dgm:pt>
    <dgm:pt modelId="{D98CB581-41FC-4600-AFF1-DAC4592EA13D}" type="pres">
      <dgm:prSet presAssocID="{CA58C87F-1EE0-44CF-8005-AF5883010DBC}" presName="comp1" presStyleCnt="0"/>
      <dgm:spPr/>
    </dgm:pt>
    <dgm:pt modelId="{8878E587-645B-407B-BF9C-1262D2C94720}" type="pres">
      <dgm:prSet presAssocID="{CA58C87F-1EE0-44CF-8005-AF5883010DBC}" presName="circle1" presStyleLbl="node1" presStyleIdx="0" presStyleCnt="2"/>
      <dgm:spPr/>
    </dgm:pt>
    <dgm:pt modelId="{D35535AC-B739-4DAF-A6B0-F69840986B79}" type="pres">
      <dgm:prSet presAssocID="{CA58C87F-1EE0-44CF-8005-AF5883010DBC}" presName="c1text" presStyleLbl="node1" presStyleIdx="0" presStyleCnt="2">
        <dgm:presLayoutVars>
          <dgm:bulletEnabled val="1"/>
        </dgm:presLayoutVars>
      </dgm:prSet>
      <dgm:spPr/>
    </dgm:pt>
    <dgm:pt modelId="{63689C64-9B4F-4D68-B1CF-965379B05E37}" type="pres">
      <dgm:prSet presAssocID="{CA58C87F-1EE0-44CF-8005-AF5883010DBC}" presName="comp2" presStyleCnt="0"/>
      <dgm:spPr/>
    </dgm:pt>
    <dgm:pt modelId="{B0509276-46F0-4D13-894C-42DB41E200CB}" type="pres">
      <dgm:prSet presAssocID="{CA58C87F-1EE0-44CF-8005-AF5883010DBC}" presName="circle2" presStyleLbl="node1" presStyleIdx="1" presStyleCnt="2"/>
      <dgm:spPr/>
    </dgm:pt>
    <dgm:pt modelId="{B73CA508-6079-4194-A230-55D190B0584C}" type="pres">
      <dgm:prSet presAssocID="{CA58C87F-1EE0-44CF-8005-AF5883010DBC}" presName="c2text" presStyleLbl="node1" presStyleIdx="1" presStyleCnt="2">
        <dgm:presLayoutVars>
          <dgm:bulletEnabled val="1"/>
        </dgm:presLayoutVars>
      </dgm:prSet>
      <dgm:spPr/>
    </dgm:pt>
  </dgm:ptLst>
  <dgm:cxnLst>
    <dgm:cxn modelId="{9442AE16-766E-4B80-BB73-006ED7465753}" type="presOf" srcId="{77E7107F-4F3A-4146-9059-C2017E2879DE}" destId="{8878E587-645B-407B-BF9C-1262D2C94720}" srcOrd="0" destOrd="0" presId="urn:microsoft.com/office/officeart/2005/8/layout/venn2"/>
    <dgm:cxn modelId="{AF1C8E68-3A8C-4294-8014-44F300E30A86}" srcId="{CA58C87F-1EE0-44CF-8005-AF5883010DBC}" destId="{6E00403B-CCC2-4B46-9C5E-2F916D173A27}" srcOrd="1" destOrd="0" parTransId="{BFB99C0C-0D37-4837-9ECC-22335C71AFCF}" sibTransId="{61E2CB86-FA39-4C8E-BD10-489B3FDE49C0}"/>
    <dgm:cxn modelId="{EB8B499D-6FA9-4483-95D8-343A149CA144}" type="presOf" srcId="{6E00403B-CCC2-4B46-9C5E-2F916D173A27}" destId="{B0509276-46F0-4D13-894C-42DB41E200CB}" srcOrd="0" destOrd="0" presId="urn:microsoft.com/office/officeart/2005/8/layout/venn2"/>
    <dgm:cxn modelId="{CD253FC7-C866-400B-A3C7-607B43076565}" type="presOf" srcId="{77E7107F-4F3A-4146-9059-C2017E2879DE}" destId="{D35535AC-B739-4DAF-A6B0-F69840986B79}" srcOrd="1" destOrd="0" presId="urn:microsoft.com/office/officeart/2005/8/layout/venn2"/>
    <dgm:cxn modelId="{5C05E7D1-2657-450A-B4E5-E2EC7EA35E20}" srcId="{CA58C87F-1EE0-44CF-8005-AF5883010DBC}" destId="{77E7107F-4F3A-4146-9059-C2017E2879DE}" srcOrd="0" destOrd="0" parTransId="{6EEB32CB-D171-40D4-8032-5CCC71F80ECF}" sibTransId="{3B706272-91D7-4C21-AFFE-C19F3FF9DCDB}"/>
    <dgm:cxn modelId="{846B09F1-6642-4C67-B30E-CBE424D103CC}" type="presOf" srcId="{CA58C87F-1EE0-44CF-8005-AF5883010DBC}" destId="{E7537AD4-D409-47D3-9A6D-A38C85CE8AB0}" srcOrd="0" destOrd="0" presId="urn:microsoft.com/office/officeart/2005/8/layout/venn2"/>
    <dgm:cxn modelId="{1AD46AFB-8D69-4AC0-AC51-CF535D0CF7D7}" type="presOf" srcId="{6E00403B-CCC2-4B46-9C5E-2F916D173A27}" destId="{B73CA508-6079-4194-A230-55D190B0584C}" srcOrd="1" destOrd="0" presId="urn:microsoft.com/office/officeart/2005/8/layout/venn2"/>
    <dgm:cxn modelId="{DF9844BD-1902-48AE-888C-6722867B90D0}" type="presParOf" srcId="{E7537AD4-D409-47D3-9A6D-A38C85CE8AB0}" destId="{D98CB581-41FC-4600-AFF1-DAC4592EA13D}" srcOrd="0" destOrd="0" presId="urn:microsoft.com/office/officeart/2005/8/layout/venn2"/>
    <dgm:cxn modelId="{114886D9-81EA-4A89-87B6-1FEBCB66E0BB}" type="presParOf" srcId="{D98CB581-41FC-4600-AFF1-DAC4592EA13D}" destId="{8878E587-645B-407B-BF9C-1262D2C94720}" srcOrd="0" destOrd="0" presId="urn:microsoft.com/office/officeart/2005/8/layout/venn2"/>
    <dgm:cxn modelId="{1CEEAD2C-FB38-4E27-845B-FD7F282B3CF4}" type="presParOf" srcId="{D98CB581-41FC-4600-AFF1-DAC4592EA13D}" destId="{D35535AC-B739-4DAF-A6B0-F69840986B79}" srcOrd="1" destOrd="0" presId="urn:microsoft.com/office/officeart/2005/8/layout/venn2"/>
    <dgm:cxn modelId="{12DE733D-A225-4AE9-8581-04CE38885A69}" type="presParOf" srcId="{E7537AD4-D409-47D3-9A6D-A38C85CE8AB0}" destId="{63689C64-9B4F-4D68-B1CF-965379B05E37}" srcOrd="1" destOrd="0" presId="urn:microsoft.com/office/officeart/2005/8/layout/venn2"/>
    <dgm:cxn modelId="{862A259F-6CF0-47E0-8E14-F1CCB1ED98EE}" type="presParOf" srcId="{63689C64-9B4F-4D68-B1CF-965379B05E37}" destId="{B0509276-46F0-4D13-894C-42DB41E200CB}" srcOrd="0" destOrd="0" presId="urn:microsoft.com/office/officeart/2005/8/layout/venn2"/>
    <dgm:cxn modelId="{B25B3C74-E51B-40D3-9A0F-D25AFA532747}" type="presParOf" srcId="{63689C64-9B4F-4D68-B1CF-965379B05E37}" destId="{B73CA508-6079-4194-A230-55D190B0584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ECA01D-7196-4723-A4A7-12A7B50C97E1}" type="doc">
      <dgm:prSet loTypeId="urn:microsoft.com/office/officeart/2008/layout/PictureAccentList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pl-PL"/>
        </a:p>
      </dgm:t>
    </dgm:pt>
    <dgm:pt modelId="{37DD489B-CEE4-4433-A79F-6D9D494EFD22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KONSTYTUCYJNE OGRANICZENIA DOSTĘPU DO SŁUŻBY PUBLICZNEJ</a:t>
          </a:r>
        </a:p>
      </dgm:t>
    </dgm:pt>
    <dgm:pt modelId="{F0BBDFE6-5447-4A56-9B89-01910A87A0D4}" type="parTrans" cxnId="{3827AFD1-27AE-46E6-8219-FDF77515ED08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F537875-5A05-44D2-867A-7E16D6937CF7}" type="sibTrans" cxnId="{3827AFD1-27AE-46E6-8219-FDF77515ED08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9D0497C2-30AC-4AE4-B955-E6E0E4BCDC3C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POSIADANIE OBYWATELSTWA POLSKIEGO </a:t>
          </a:r>
        </a:p>
      </dgm:t>
    </dgm:pt>
    <dgm:pt modelId="{E18BEE06-87AC-4B34-86A8-8B39825F3ABA}" type="parTrans" cxnId="{C686092C-2040-4FFF-8C2A-94A7DEC195D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E84C68C-B1C0-41C3-B62C-CC8B1D556DBA}" type="sibTrans" cxnId="{C686092C-2040-4FFF-8C2A-94A7DEC195D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2C4DDC5-6BAC-49F3-83D6-77613BBBD702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KORZYSTANIE Z PEŁNI PRAW PUBLICZNYCH</a:t>
          </a:r>
        </a:p>
      </dgm:t>
    </dgm:pt>
    <dgm:pt modelId="{D680B7A8-421C-4010-B4C4-978E96A9B991}" type="parTrans" cxnId="{2EC645DA-72AB-4B4A-A239-22E2CB217E2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04FDB1A-2527-425C-9499-82911DD5A0E1}" type="sibTrans" cxnId="{2EC645DA-72AB-4B4A-A239-22E2CB217E2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5FBFD6B-28E3-486E-A72F-BF73FABA3DE4}" type="pres">
      <dgm:prSet presAssocID="{8DECA01D-7196-4723-A4A7-12A7B50C97E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B8F29680-58C6-4482-AE57-9699CEF22A74}" type="pres">
      <dgm:prSet presAssocID="{37DD489B-CEE4-4433-A79F-6D9D494EFD22}" presName="root" presStyleCnt="0">
        <dgm:presLayoutVars>
          <dgm:chMax/>
          <dgm:chPref val="4"/>
        </dgm:presLayoutVars>
      </dgm:prSet>
      <dgm:spPr/>
    </dgm:pt>
    <dgm:pt modelId="{C2E00858-198F-4997-845C-5C486279A260}" type="pres">
      <dgm:prSet presAssocID="{37DD489B-CEE4-4433-A79F-6D9D494EFD22}" presName="rootComposite" presStyleCnt="0">
        <dgm:presLayoutVars/>
      </dgm:prSet>
      <dgm:spPr/>
    </dgm:pt>
    <dgm:pt modelId="{E152B056-B612-42BC-9C4D-58A5F3EC6941}" type="pres">
      <dgm:prSet presAssocID="{37DD489B-CEE4-4433-A79F-6D9D494EFD22}" presName="rootText" presStyleLbl="node0" presStyleIdx="0" presStyleCnt="1">
        <dgm:presLayoutVars>
          <dgm:chMax/>
          <dgm:chPref val="4"/>
        </dgm:presLayoutVars>
      </dgm:prSet>
      <dgm:spPr/>
    </dgm:pt>
    <dgm:pt modelId="{4832B349-C90A-474F-9CE7-7FD4CC2F9B04}" type="pres">
      <dgm:prSet presAssocID="{37DD489B-CEE4-4433-A79F-6D9D494EFD22}" presName="childShape" presStyleCnt="0">
        <dgm:presLayoutVars>
          <dgm:chMax val="0"/>
          <dgm:chPref val="0"/>
        </dgm:presLayoutVars>
      </dgm:prSet>
      <dgm:spPr/>
    </dgm:pt>
    <dgm:pt modelId="{6767B394-F9F0-4E3B-ADD3-9CB6940196E5}" type="pres">
      <dgm:prSet presAssocID="{9D0497C2-30AC-4AE4-B955-E6E0E4BCDC3C}" presName="childComposite" presStyleCnt="0">
        <dgm:presLayoutVars>
          <dgm:chMax val="0"/>
          <dgm:chPref val="0"/>
        </dgm:presLayoutVars>
      </dgm:prSet>
      <dgm:spPr/>
    </dgm:pt>
    <dgm:pt modelId="{EC1745CD-9630-42D0-9013-0C5487BACF34}" type="pres">
      <dgm:prSet presAssocID="{9D0497C2-30AC-4AE4-B955-E6E0E4BCDC3C}" presName="Image" presStyleLbl="node1" presStyleIdx="0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mykać"/>
        </a:ext>
      </dgm:extLst>
    </dgm:pt>
    <dgm:pt modelId="{3D2C888F-B577-4F9F-9F6E-15C0FA8FEEB4}" type="pres">
      <dgm:prSet presAssocID="{9D0497C2-30AC-4AE4-B955-E6E0E4BCDC3C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AF558F69-4A95-45FD-B7CC-995B9A2A58BB}" type="pres">
      <dgm:prSet presAssocID="{F2C4DDC5-6BAC-49F3-83D6-77613BBBD702}" presName="childComposite" presStyleCnt="0">
        <dgm:presLayoutVars>
          <dgm:chMax val="0"/>
          <dgm:chPref val="0"/>
        </dgm:presLayoutVars>
      </dgm:prSet>
      <dgm:spPr/>
    </dgm:pt>
    <dgm:pt modelId="{1C0F5DEB-38CE-460E-AE58-60ECC8EA3C41}" type="pres">
      <dgm:prSet presAssocID="{F2C4DDC5-6BAC-49F3-83D6-77613BBBD702}" presName="Image" presStyleLbl="node1" presStyleIdx="1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6F766F98-145F-4D19-845E-9299291B74BF}" type="pres">
      <dgm:prSet presAssocID="{F2C4DDC5-6BAC-49F3-83D6-77613BBBD702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C686092C-2040-4FFF-8C2A-94A7DEC195D5}" srcId="{37DD489B-CEE4-4433-A79F-6D9D494EFD22}" destId="{9D0497C2-30AC-4AE4-B955-E6E0E4BCDC3C}" srcOrd="0" destOrd="0" parTransId="{E18BEE06-87AC-4B34-86A8-8B39825F3ABA}" sibTransId="{8E84C68C-B1C0-41C3-B62C-CC8B1D556DBA}"/>
    <dgm:cxn modelId="{C8E4933B-473A-4AF1-8C8B-A4A0B5AAC8F0}" type="presOf" srcId="{F2C4DDC5-6BAC-49F3-83D6-77613BBBD702}" destId="{6F766F98-145F-4D19-845E-9299291B74BF}" srcOrd="0" destOrd="0" presId="urn:microsoft.com/office/officeart/2008/layout/PictureAccentList"/>
    <dgm:cxn modelId="{2208A944-5E03-444A-8AC3-C0BB488889A1}" type="presOf" srcId="{8DECA01D-7196-4723-A4A7-12A7B50C97E1}" destId="{55FBFD6B-28E3-486E-A72F-BF73FABA3DE4}" srcOrd="0" destOrd="0" presId="urn:microsoft.com/office/officeart/2008/layout/PictureAccentList"/>
    <dgm:cxn modelId="{8B7F3365-C1B2-4E07-BA50-E9595446FA2E}" type="presOf" srcId="{9D0497C2-30AC-4AE4-B955-E6E0E4BCDC3C}" destId="{3D2C888F-B577-4F9F-9F6E-15C0FA8FEEB4}" srcOrd="0" destOrd="0" presId="urn:microsoft.com/office/officeart/2008/layout/PictureAccentList"/>
    <dgm:cxn modelId="{43255E47-F757-43BD-911D-9E4946995D1F}" type="presOf" srcId="{37DD489B-CEE4-4433-A79F-6D9D494EFD22}" destId="{E152B056-B612-42BC-9C4D-58A5F3EC6941}" srcOrd="0" destOrd="0" presId="urn:microsoft.com/office/officeart/2008/layout/PictureAccentList"/>
    <dgm:cxn modelId="{3827AFD1-27AE-46E6-8219-FDF77515ED08}" srcId="{8DECA01D-7196-4723-A4A7-12A7B50C97E1}" destId="{37DD489B-CEE4-4433-A79F-6D9D494EFD22}" srcOrd="0" destOrd="0" parTransId="{F0BBDFE6-5447-4A56-9B89-01910A87A0D4}" sibTransId="{DF537875-5A05-44D2-867A-7E16D6937CF7}"/>
    <dgm:cxn modelId="{2EC645DA-72AB-4B4A-A239-22E2CB217E2C}" srcId="{37DD489B-CEE4-4433-A79F-6D9D494EFD22}" destId="{F2C4DDC5-6BAC-49F3-83D6-77613BBBD702}" srcOrd="1" destOrd="0" parTransId="{D680B7A8-421C-4010-B4C4-978E96A9B991}" sibTransId="{B04FDB1A-2527-425C-9499-82911DD5A0E1}"/>
    <dgm:cxn modelId="{F41C2A5D-F963-4798-884C-0895D5CF1F0F}" type="presParOf" srcId="{55FBFD6B-28E3-486E-A72F-BF73FABA3DE4}" destId="{B8F29680-58C6-4482-AE57-9699CEF22A74}" srcOrd="0" destOrd="0" presId="urn:microsoft.com/office/officeart/2008/layout/PictureAccentList"/>
    <dgm:cxn modelId="{8D2EBFEA-F0BF-4BA9-B8BA-ECA7FBA491A1}" type="presParOf" srcId="{B8F29680-58C6-4482-AE57-9699CEF22A74}" destId="{C2E00858-198F-4997-845C-5C486279A260}" srcOrd="0" destOrd="0" presId="urn:microsoft.com/office/officeart/2008/layout/PictureAccentList"/>
    <dgm:cxn modelId="{3521C233-B598-41DD-976E-7B1ED2732055}" type="presParOf" srcId="{C2E00858-198F-4997-845C-5C486279A260}" destId="{E152B056-B612-42BC-9C4D-58A5F3EC6941}" srcOrd="0" destOrd="0" presId="urn:microsoft.com/office/officeart/2008/layout/PictureAccentList"/>
    <dgm:cxn modelId="{254755EB-D4BD-4C39-9415-52B13B8207E8}" type="presParOf" srcId="{B8F29680-58C6-4482-AE57-9699CEF22A74}" destId="{4832B349-C90A-474F-9CE7-7FD4CC2F9B04}" srcOrd="1" destOrd="0" presId="urn:microsoft.com/office/officeart/2008/layout/PictureAccentList"/>
    <dgm:cxn modelId="{BC66D640-F7C2-46DD-B7D1-23F6EC60645B}" type="presParOf" srcId="{4832B349-C90A-474F-9CE7-7FD4CC2F9B04}" destId="{6767B394-F9F0-4E3B-ADD3-9CB6940196E5}" srcOrd="0" destOrd="0" presId="urn:microsoft.com/office/officeart/2008/layout/PictureAccentList"/>
    <dgm:cxn modelId="{B428158F-5266-4362-B4EC-B187CFCC961C}" type="presParOf" srcId="{6767B394-F9F0-4E3B-ADD3-9CB6940196E5}" destId="{EC1745CD-9630-42D0-9013-0C5487BACF34}" srcOrd="0" destOrd="0" presId="urn:microsoft.com/office/officeart/2008/layout/PictureAccentList"/>
    <dgm:cxn modelId="{2AD717B3-0D19-4399-B4B6-38BBDCB10563}" type="presParOf" srcId="{6767B394-F9F0-4E3B-ADD3-9CB6940196E5}" destId="{3D2C888F-B577-4F9F-9F6E-15C0FA8FEEB4}" srcOrd="1" destOrd="0" presId="urn:microsoft.com/office/officeart/2008/layout/PictureAccentList"/>
    <dgm:cxn modelId="{A488C012-0098-4AED-B707-752344BCFC26}" type="presParOf" srcId="{4832B349-C90A-474F-9CE7-7FD4CC2F9B04}" destId="{AF558F69-4A95-45FD-B7CC-995B9A2A58BB}" srcOrd="1" destOrd="0" presId="urn:microsoft.com/office/officeart/2008/layout/PictureAccentList"/>
    <dgm:cxn modelId="{9FF9CAF7-C8D0-4B72-9846-0C5DAC85AEC9}" type="presParOf" srcId="{AF558F69-4A95-45FD-B7CC-995B9A2A58BB}" destId="{1C0F5DEB-38CE-460E-AE58-60ECC8EA3C41}" srcOrd="0" destOrd="0" presId="urn:microsoft.com/office/officeart/2008/layout/PictureAccentList"/>
    <dgm:cxn modelId="{6A086480-2B30-4629-9EAE-902474E36311}" type="presParOf" srcId="{AF558F69-4A95-45FD-B7CC-995B9A2A58BB}" destId="{6F766F98-145F-4D19-845E-9299291B74B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6B81D9-C9CD-426E-B810-3D1A84951433}" type="doc">
      <dgm:prSet loTypeId="urn:microsoft.com/office/officeart/2005/8/layout/h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A17378EB-C735-4B08-85B6-FD1CEDBCFEB3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PRZYKŁADOWE OGRANICZENIA WIEKOWE DO SPRAWOWANIA FUNKCJI – </a:t>
          </a:r>
        </a:p>
        <a:p>
          <a:r>
            <a:rPr lang="pl-PL" dirty="0">
              <a:solidFill>
                <a:schemeClr val="tx1"/>
              </a:solidFill>
            </a:rPr>
            <a:t>WYŻSZE NIŻ 18 LAT</a:t>
          </a:r>
        </a:p>
      </dgm:t>
    </dgm:pt>
    <dgm:pt modelId="{6798E3E6-4BCE-4416-8891-A5B7E3B036A8}" type="parTrans" cxnId="{8435D3DC-A9C6-4C2E-BB76-59CC1FB7ABB2}">
      <dgm:prSet/>
      <dgm:spPr/>
      <dgm:t>
        <a:bodyPr/>
        <a:lstStyle/>
        <a:p>
          <a:endParaRPr lang="pl-PL"/>
        </a:p>
      </dgm:t>
    </dgm:pt>
    <dgm:pt modelId="{15B1DC8F-ED74-4897-BE42-B23136D4795F}" type="sibTrans" cxnId="{8435D3DC-A9C6-4C2E-BB76-59CC1FB7ABB2}">
      <dgm:prSet/>
      <dgm:spPr/>
      <dgm:t>
        <a:bodyPr/>
        <a:lstStyle/>
        <a:p>
          <a:endParaRPr lang="pl-PL"/>
        </a:p>
      </dgm:t>
    </dgm:pt>
    <dgm:pt modelId="{F61FBBC0-E0F3-47E0-A645-31FBDC6801C4}">
      <dgm:prSet phldrT="[Tekst]" custT="1"/>
      <dgm:spPr/>
      <dgm:t>
        <a:bodyPr/>
        <a:lstStyle/>
        <a:p>
          <a:r>
            <a:rPr lang="pl-PL" sz="2800" dirty="0">
              <a:solidFill>
                <a:schemeClr val="tx1"/>
              </a:solidFill>
            </a:rPr>
            <a:t>PREZYDENT</a:t>
          </a:r>
          <a:r>
            <a:rPr lang="pl-PL" sz="2800" baseline="0" dirty="0">
              <a:solidFill>
                <a:schemeClr val="tx1"/>
              </a:solidFill>
            </a:rPr>
            <a:t> RP – </a:t>
          </a:r>
          <a:br>
            <a:rPr lang="pl-PL" sz="2800" baseline="0" dirty="0">
              <a:solidFill>
                <a:schemeClr val="tx1"/>
              </a:solidFill>
            </a:rPr>
          </a:br>
          <a:r>
            <a:rPr lang="pl-PL" sz="2800" baseline="0" dirty="0">
              <a:solidFill>
                <a:schemeClr val="tx1"/>
              </a:solidFill>
            </a:rPr>
            <a:t>35 LAT</a:t>
          </a:r>
          <a:endParaRPr lang="pl-PL" sz="2800" dirty="0">
            <a:solidFill>
              <a:schemeClr val="tx1"/>
            </a:solidFill>
          </a:endParaRPr>
        </a:p>
      </dgm:t>
    </dgm:pt>
    <dgm:pt modelId="{E1D94131-7FEF-4C68-BE4D-13604E34C1D0}" type="parTrans" cxnId="{E4544900-DD5B-4BFF-9E0D-D5AACDE7E969}">
      <dgm:prSet/>
      <dgm:spPr/>
      <dgm:t>
        <a:bodyPr/>
        <a:lstStyle/>
        <a:p>
          <a:endParaRPr lang="pl-PL"/>
        </a:p>
      </dgm:t>
    </dgm:pt>
    <dgm:pt modelId="{DCB2E738-11FC-46BF-AC36-8778CAAC5C4F}" type="sibTrans" cxnId="{E4544900-DD5B-4BFF-9E0D-D5AACDE7E969}">
      <dgm:prSet/>
      <dgm:spPr/>
      <dgm:t>
        <a:bodyPr/>
        <a:lstStyle/>
        <a:p>
          <a:endParaRPr lang="pl-PL"/>
        </a:p>
      </dgm:t>
    </dgm:pt>
    <dgm:pt modelId="{1BB4AAB9-17CF-450B-A49E-80DBE3432F8A}">
      <dgm:prSet phldrT="[Tekst]" custT="1"/>
      <dgm:spPr/>
      <dgm:t>
        <a:bodyPr/>
        <a:lstStyle/>
        <a:p>
          <a:r>
            <a:rPr lang="pl-PL" sz="2800" dirty="0">
              <a:solidFill>
                <a:schemeClr val="tx1"/>
              </a:solidFill>
            </a:rPr>
            <a:t>POSEŁ – </a:t>
          </a:r>
          <a:br>
            <a:rPr lang="pl-PL" sz="2800" dirty="0">
              <a:solidFill>
                <a:schemeClr val="tx1"/>
              </a:solidFill>
            </a:rPr>
          </a:br>
          <a:r>
            <a:rPr lang="pl-PL" sz="2800" dirty="0">
              <a:solidFill>
                <a:schemeClr val="tx1"/>
              </a:solidFill>
            </a:rPr>
            <a:t>21 LAT</a:t>
          </a:r>
        </a:p>
      </dgm:t>
    </dgm:pt>
    <dgm:pt modelId="{05EB704E-A177-4429-919B-CFBCE8C01DF2}" type="parTrans" cxnId="{3EFE15C3-4DEE-44EC-B1F4-9B23386A26EC}">
      <dgm:prSet/>
      <dgm:spPr/>
      <dgm:t>
        <a:bodyPr/>
        <a:lstStyle/>
        <a:p>
          <a:endParaRPr lang="pl-PL"/>
        </a:p>
      </dgm:t>
    </dgm:pt>
    <dgm:pt modelId="{AA018C98-737C-4CF9-8D49-F7784D7902CC}" type="sibTrans" cxnId="{3EFE15C3-4DEE-44EC-B1F4-9B23386A26EC}">
      <dgm:prSet/>
      <dgm:spPr/>
      <dgm:t>
        <a:bodyPr/>
        <a:lstStyle/>
        <a:p>
          <a:endParaRPr lang="pl-PL"/>
        </a:p>
      </dgm:t>
    </dgm:pt>
    <dgm:pt modelId="{D0E52825-145D-47F0-88B9-BDB4B9A0F12F}">
      <dgm:prSet phldrT="[Tekst]" custT="1"/>
      <dgm:spPr/>
      <dgm:t>
        <a:bodyPr/>
        <a:lstStyle/>
        <a:p>
          <a:r>
            <a:rPr lang="pl-PL" sz="2800" dirty="0">
              <a:solidFill>
                <a:schemeClr val="tx1"/>
              </a:solidFill>
            </a:rPr>
            <a:t>SENATOR – </a:t>
          </a:r>
          <a:br>
            <a:rPr lang="pl-PL" sz="2800" dirty="0">
              <a:solidFill>
                <a:schemeClr val="tx1"/>
              </a:solidFill>
            </a:rPr>
          </a:br>
          <a:r>
            <a:rPr lang="pl-PL" sz="2800" dirty="0">
              <a:solidFill>
                <a:schemeClr val="tx1"/>
              </a:solidFill>
            </a:rPr>
            <a:t>30 LAT</a:t>
          </a:r>
        </a:p>
      </dgm:t>
    </dgm:pt>
    <dgm:pt modelId="{2C0725A9-7B32-40B4-9375-76E08AC805B4}" type="parTrans" cxnId="{2FC038A6-FA10-4DC4-8C45-61DE1A2C6118}">
      <dgm:prSet/>
      <dgm:spPr/>
      <dgm:t>
        <a:bodyPr/>
        <a:lstStyle/>
        <a:p>
          <a:endParaRPr lang="pl-PL"/>
        </a:p>
      </dgm:t>
    </dgm:pt>
    <dgm:pt modelId="{0383BFFE-9B7A-4C28-ABA4-8335FB7970D4}" type="sibTrans" cxnId="{2FC038A6-FA10-4DC4-8C45-61DE1A2C6118}">
      <dgm:prSet/>
      <dgm:spPr/>
      <dgm:t>
        <a:bodyPr/>
        <a:lstStyle/>
        <a:p>
          <a:endParaRPr lang="pl-PL"/>
        </a:p>
      </dgm:t>
    </dgm:pt>
    <dgm:pt modelId="{4E4C4AC3-ADDC-4E7D-AB5B-5216829DF5B2}">
      <dgm:prSet custT="1"/>
      <dgm:spPr/>
      <dgm:t>
        <a:bodyPr/>
        <a:lstStyle/>
        <a:p>
          <a:r>
            <a:rPr lang="pl-PL" sz="2400" dirty="0">
              <a:solidFill>
                <a:schemeClr val="tx1"/>
              </a:solidFill>
            </a:rPr>
            <a:t>WÓJT/ BURMISTRZ/ PREZYDENT MIASTA – </a:t>
          </a:r>
          <a:br>
            <a:rPr lang="pl-PL" sz="2400" dirty="0">
              <a:solidFill>
                <a:schemeClr val="tx1"/>
              </a:solidFill>
            </a:rPr>
          </a:br>
          <a:r>
            <a:rPr lang="pl-PL" sz="2400" dirty="0">
              <a:solidFill>
                <a:schemeClr val="tx1"/>
              </a:solidFill>
            </a:rPr>
            <a:t>25 LAT</a:t>
          </a:r>
        </a:p>
      </dgm:t>
    </dgm:pt>
    <dgm:pt modelId="{3E126DA1-C1C3-4F0A-A0A0-B28CC6235FE9}" type="parTrans" cxnId="{5333CCED-6360-4DDC-AE52-D7477ACE4D4D}">
      <dgm:prSet/>
      <dgm:spPr/>
      <dgm:t>
        <a:bodyPr/>
        <a:lstStyle/>
        <a:p>
          <a:endParaRPr lang="pl-PL"/>
        </a:p>
      </dgm:t>
    </dgm:pt>
    <dgm:pt modelId="{235B9C64-A49B-4A81-ADB5-CBFCE4E77F9F}" type="sibTrans" cxnId="{5333CCED-6360-4DDC-AE52-D7477ACE4D4D}">
      <dgm:prSet/>
      <dgm:spPr/>
      <dgm:t>
        <a:bodyPr/>
        <a:lstStyle/>
        <a:p>
          <a:endParaRPr lang="pl-PL"/>
        </a:p>
      </dgm:t>
    </dgm:pt>
    <dgm:pt modelId="{51888BB8-EDE4-4F3C-9461-C840A0B9F93E}">
      <dgm:prSet custT="1"/>
      <dgm:spPr/>
      <dgm:t>
        <a:bodyPr/>
        <a:lstStyle/>
        <a:p>
          <a:r>
            <a:rPr lang="pl-PL" sz="2400" dirty="0">
              <a:solidFill>
                <a:schemeClr val="tx1"/>
              </a:solidFill>
            </a:rPr>
            <a:t>POSEŁ DO PARLAMENTU EUROPEJSKIEGO – 21 LAT</a:t>
          </a:r>
          <a:endParaRPr lang="en-GB" sz="2400" dirty="0">
            <a:solidFill>
              <a:schemeClr val="tx1"/>
            </a:solidFill>
          </a:endParaRPr>
        </a:p>
      </dgm:t>
    </dgm:pt>
    <dgm:pt modelId="{BA47D212-2EB0-44B9-958F-CA7B8AD0DCF3}" type="parTrans" cxnId="{C4E38EB7-74E8-4E21-A6A7-BEDC93F45D2E}">
      <dgm:prSet/>
      <dgm:spPr/>
      <dgm:t>
        <a:bodyPr/>
        <a:lstStyle/>
        <a:p>
          <a:endParaRPr lang="en-GB"/>
        </a:p>
      </dgm:t>
    </dgm:pt>
    <dgm:pt modelId="{CBB876B2-F401-4F86-9200-19AD237DE2E4}" type="sibTrans" cxnId="{C4E38EB7-74E8-4E21-A6A7-BEDC93F45D2E}">
      <dgm:prSet/>
      <dgm:spPr/>
      <dgm:t>
        <a:bodyPr/>
        <a:lstStyle/>
        <a:p>
          <a:endParaRPr lang="en-GB"/>
        </a:p>
      </dgm:t>
    </dgm:pt>
    <dgm:pt modelId="{4897F94F-3C54-4A46-A53C-F8B96AF99997}" type="pres">
      <dgm:prSet presAssocID="{F76B81D9-C9CD-426E-B810-3D1A84951433}" presName="composite" presStyleCnt="0">
        <dgm:presLayoutVars>
          <dgm:chMax val="1"/>
          <dgm:dir/>
          <dgm:resizeHandles val="exact"/>
        </dgm:presLayoutVars>
      </dgm:prSet>
      <dgm:spPr/>
    </dgm:pt>
    <dgm:pt modelId="{F3BC8844-4FC0-41E2-8765-8045F128DE9C}" type="pres">
      <dgm:prSet presAssocID="{A17378EB-C735-4B08-85B6-FD1CEDBCFEB3}" presName="roof" presStyleLbl="dkBgShp" presStyleIdx="0" presStyleCnt="2"/>
      <dgm:spPr/>
    </dgm:pt>
    <dgm:pt modelId="{B64C1CD3-DC57-426C-8838-89CA5736A956}" type="pres">
      <dgm:prSet presAssocID="{A17378EB-C735-4B08-85B6-FD1CEDBCFEB3}" presName="pillars" presStyleCnt="0"/>
      <dgm:spPr/>
    </dgm:pt>
    <dgm:pt modelId="{42BF6C04-6FFC-4F36-9671-6071E2A0EAE1}" type="pres">
      <dgm:prSet presAssocID="{A17378EB-C735-4B08-85B6-FD1CEDBCFEB3}" presName="pillar1" presStyleLbl="node1" presStyleIdx="0" presStyleCnt="5">
        <dgm:presLayoutVars>
          <dgm:bulletEnabled val="1"/>
        </dgm:presLayoutVars>
      </dgm:prSet>
      <dgm:spPr/>
    </dgm:pt>
    <dgm:pt modelId="{E20CC2A9-3F22-4542-916F-3D77CE6D339F}" type="pres">
      <dgm:prSet presAssocID="{1BB4AAB9-17CF-450B-A49E-80DBE3432F8A}" presName="pillarX" presStyleLbl="node1" presStyleIdx="1" presStyleCnt="5">
        <dgm:presLayoutVars>
          <dgm:bulletEnabled val="1"/>
        </dgm:presLayoutVars>
      </dgm:prSet>
      <dgm:spPr/>
    </dgm:pt>
    <dgm:pt modelId="{343C33FC-E09E-4163-B48A-24F741DD92EE}" type="pres">
      <dgm:prSet presAssocID="{D0E52825-145D-47F0-88B9-BDB4B9A0F12F}" presName="pillarX" presStyleLbl="node1" presStyleIdx="2" presStyleCnt="5">
        <dgm:presLayoutVars>
          <dgm:bulletEnabled val="1"/>
        </dgm:presLayoutVars>
      </dgm:prSet>
      <dgm:spPr/>
    </dgm:pt>
    <dgm:pt modelId="{0AF2655C-9B86-4D7B-8F44-DEDC52824819}" type="pres">
      <dgm:prSet presAssocID="{4E4C4AC3-ADDC-4E7D-AB5B-5216829DF5B2}" presName="pillarX" presStyleLbl="node1" presStyleIdx="3" presStyleCnt="5" custLinFactNeighborX="0">
        <dgm:presLayoutVars>
          <dgm:bulletEnabled val="1"/>
        </dgm:presLayoutVars>
      </dgm:prSet>
      <dgm:spPr/>
    </dgm:pt>
    <dgm:pt modelId="{9E59232D-5232-4B9B-B481-E7EA813140BA}" type="pres">
      <dgm:prSet presAssocID="{51888BB8-EDE4-4F3C-9461-C840A0B9F93E}" presName="pillarX" presStyleLbl="node1" presStyleIdx="4" presStyleCnt="5">
        <dgm:presLayoutVars>
          <dgm:bulletEnabled val="1"/>
        </dgm:presLayoutVars>
      </dgm:prSet>
      <dgm:spPr/>
    </dgm:pt>
    <dgm:pt modelId="{4174688F-39FB-447D-B8A8-F3F031F657B0}" type="pres">
      <dgm:prSet presAssocID="{A17378EB-C735-4B08-85B6-FD1CEDBCFEB3}" presName="base" presStyleLbl="dkBgShp" presStyleIdx="1" presStyleCnt="2"/>
      <dgm:spPr/>
    </dgm:pt>
  </dgm:ptLst>
  <dgm:cxnLst>
    <dgm:cxn modelId="{E4544900-DD5B-4BFF-9E0D-D5AACDE7E969}" srcId="{A17378EB-C735-4B08-85B6-FD1CEDBCFEB3}" destId="{F61FBBC0-E0F3-47E0-A645-31FBDC6801C4}" srcOrd="0" destOrd="0" parTransId="{E1D94131-7FEF-4C68-BE4D-13604E34C1D0}" sibTransId="{DCB2E738-11FC-46BF-AC36-8778CAAC5C4F}"/>
    <dgm:cxn modelId="{553C8D10-241E-46B1-B734-AC7AF481B2EB}" type="presOf" srcId="{F61FBBC0-E0F3-47E0-A645-31FBDC6801C4}" destId="{42BF6C04-6FFC-4F36-9671-6071E2A0EAE1}" srcOrd="0" destOrd="0" presId="urn:microsoft.com/office/officeart/2005/8/layout/hList3"/>
    <dgm:cxn modelId="{DC18EE5C-9397-4CD0-BD77-DCD7EF4D603A}" type="presOf" srcId="{A17378EB-C735-4B08-85B6-FD1CEDBCFEB3}" destId="{F3BC8844-4FC0-41E2-8765-8045F128DE9C}" srcOrd="0" destOrd="0" presId="urn:microsoft.com/office/officeart/2005/8/layout/hList3"/>
    <dgm:cxn modelId="{D43D9B5F-FE52-44BA-B77C-F75E6539E978}" type="presOf" srcId="{4E4C4AC3-ADDC-4E7D-AB5B-5216829DF5B2}" destId="{0AF2655C-9B86-4D7B-8F44-DEDC52824819}" srcOrd="0" destOrd="0" presId="urn:microsoft.com/office/officeart/2005/8/layout/hList3"/>
    <dgm:cxn modelId="{5BC90F89-FA02-4419-B752-6FDD2D7A7CC7}" type="presOf" srcId="{1BB4AAB9-17CF-450B-A49E-80DBE3432F8A}" destId="{E20CC2A9-3F22-4542-916F-3D77CE6D339F}" srcOrd="0" destOrd="0" presId="urn:microsoft.com/office/officeart/2005/8/layout/hList3"/>
    <dgm:cxn modelId="{99E6D99E-3281-4B7D-85CA-942B19F3DD39}" type="presOf" srcId="{D0E52825-145D-47F0-88B9-BDB4B9A0F12F}" destId="{343C33FC-E09E-4163-B48A-24F741DD92EE}" srcOrd="0" destOrd="0" presId="urn:microsoft.com/office/officeart/2005/8/layout/hList3"/>
    <dgm:cxn modelId="{2FC038A6-FA10-4DC4-8C45-61DE1A2C6118}" srcId="{A17378EB-C735-4B08-85B6-FD1CEDBCFEB3}" destId="{D0E52825-145D-47F0-88B9-BDB4B9A0F12F}" srcOrd="2" destOrd="0" parTransId="{2C0725A9-7B32-40B4-9375-76E08AC805B4}" sibTransId="{0383BFFE-9B7A-4C28-ABA4-8335FB7970D4}"/>
    <dgm:cxn modelId="{3FD74DA7-D6C7-4E4A-81E0-24FFEDF72629}" type="presOf" srcId="{51888BB8-EDE4-4F3C-9461-C840A0B9F93E}" destId="{9E59232D-5232-4B9B-B481-E7EA813140BA}" srcOrd="0" destOrd="0" presId="urn:microsoft.com/office/officeart/2005/8/layout/hList3"/>
    <dgm:cxn modelId="{C4E38EB7-74E8-4E21-A6A7-BEDC93F45D2E}" srcId="{A17378EB-C735-4B08-85B6-FD1CEDBCFEB3}" destId="{51888BB8-EDE4-4F3C-9461-C840A0B9F93E}" srcOrd="4" destOrd="0" parTransId="{BA47D212-2EB0-44B9-958F-CA7B8AD0DCF3}" sibTransId="{CBB876B2-F401-4F86-9200-19AD237DE2E4}"/>
    <dgm:cxn modelId="{0A2F39BA-68A0-4953-A43A-BB40C8F7A6C3}" type="presOf" srcId="{F76B81D9-C9CD-426E-B810-3D1A84951433}" destId="{4897F94F-3C54-4A46-A53C-F8B96AF99997}" srcOrd="0" destOrd="0" presId="urn:microsoft.com/office/officeart/2005/8/layout/hList3"/>
    <dgm:cxn modelId="{3EFE15C3-4DEE-44EC-B1F4-9B23386A26EC}" srcId="{A17378EB-C735-4B08-85B6-FD1CEDBCFEB3}" destId="{1BB4AAB9-17CF-450B-A49E-80DBE3432F8A}" srcOrd="1" destOrd="0" parTransId="{05EB704E-A177-4429-919B-CFBCE8C01DF2}" sibTransId="{AA018C98-737C-4CF9-8D49-F7784D7902CC}"/>
    <dgm:cxn modelId="{8435D3DC-A9C6-4C2E-BB76-59CC1FB7ABB2}" srcId="{F76B81D9-C9CD-426E-B810-3D1A84951433}" destId="{A17378EB-C735-4B08-85B6-FD1CEDBCFEB3}" srcOrd="0" destOrd="0" parTransId="{6798E3E6-4BCE-4416-8891-A5B7E3B036A8}" sibTransId="{15B1DC8F-ED74-4897-BE42-B23136D4795F}"/>
    <dgm:cxn modelId="{5333CCED-6360-4DDC-AE52-D7477ACE4D4D}" srcId="{A17378EB-C735-4B08-85B6-FD1CEDBCFEB3}" destId="{4E4C4AC3-ADDC-4E7D-AB5B-5216829DF5B2}" srcOrd="3" destOrd="0" parTransId="{3E126DA1-C1C3-4F0A-A0A0-B28CC6235FE9}" sibTransId="{235B9C64-A49B-4A81-ADB5-CBFCE4E77F9F}"/>
    <dgm:cxn modelId="{7A76ACA7-994D-4046-9739-988090888304}" type="presParOf" srcId="{4897F94F-3C54-4A46-A53C-F8B96AF99997}" destId="{F3BC8844-4FC0-41E2-8765-8045F128DE9C}" srcOrd="0" destOrd="0" presId="urn:microsoft.com/office/officeart/2005/8/layout/hList3"/>
    <dgm:cxn modelId="{A4D610C3-F120-4FA2-9952-4DA679D1FEB6}" type="presParOf" srcId="{4897F94F-3C54-4A46-A53C-F8B96AF99997}" destId="{B64C1CD3-DC57-426C-8838-89CA5736A956}" srcOrd="1" destOrd="0" presId="urn:microsoft.com/office/officeart/2005/8/layout/hList3"/>
    <dgm:cxn modelId="{432F19D1-EB65-4D8C-98F2-A6573394E3A8}" type="presParOf" srcId="{B64C1CD3-DC57-426C-8838-89CA5736A956}" destId="{42BF6C04-6FFC-4F36-9671-6071E2A0EAE1}" srcOrd="0" destOrd="0" presId="urn:microsoft.com/office/officeart/2005/8/layout/hList3"/>
    <dgm:cxn modelId="{B31749E8-6F4E-4B8B-8F8B-9516B5A7985C}" type="presParOf" srcId="{B64C1CD3-DC57-426C-8838-89CA5736A956}" destId="{E20CC2A9-3F22-4542-916F-3D77CE6D339F}" srcOrd="1" destOrd="0" presId="urn:microsoft.com/office/officeart/2005/8/layout/hList3"/>
    <dgm:cxn modelId="{6B277A80-42DE-43E4-93C8-9D2BDA6DAB45}" type="presParOf" srcId="{B64C1CD3-DC57-426C-8838-89CA5736A956}" destId="{343C33FC-E09E-4163-B48A-24F741DD92EE}" srcOrd="2" destOrd="0" presId="urn:microsoft.com/office/officeart/2005/8/layout/hList3"/>
    <dgm:cxn modelId="{5213A9D7-AE68-4903-88C3-3FB708B2789F}" type="presParOf" srcId="{B64C1CD3-DC57-426C-8838-89CA5736A956}" destId="{0AF2655C-9B86-4D7B-8F44-DEDC52824819}" srcOrd="3" destOrd="0" presId="urn:microsoft.com/office/officeart/2005/8/layout/hList3"/>
    <dgm:cxn modelId="{8BF2B9EF-616B-4C2A-BECE-DFCBC49AB664}" type="presParOf" srcId="{B64C1CD3-DC57-426C-8838-89CA5736A956}" destId="{9E59232D-5232-4B9B-B481-E7EA813140BA}" srcOrd="4" destOrd="0" presId="urn:microsoft.com/office/officeart/2005/8/layout/hList3"/>
    <dgm:cxn modelId="{2D29D9E6-A06C-4A5A-ABEB-E09B4E0DFC2F}" type="presParOf" srcId="{4897F94F-3C54-4A46-A53C-F8B96AF99997}" destId="{4174688F-39FB-447D-B8A8-F3F031F657B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014CCE-DE15-4688-9A44-3BE13F749985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1F3265EF-635E-4180-92D2-952A6000D302}">
      <dgm:prSet phldrT="[Tekst]" custT="1"/>
      <dgm:spPr/>
      <dgm:t>
        <a:bodyPr/>
        <a:lstStyle/>
        <a:p>
          <a:r>
            <a:rPr lang="pl-PL" sz="2800" dirty="0">
              <a:solidFill>
                <a:schemeClr val="tx1"/>
              </a:solidFill>
            </a:rPr>
            <a:t>ART. 4</a:t>
          </a:r>
        </a:p>
      </dgm:t>
    </dgm:pt>
    <dgm:pt modelId="{5492F88C-AB39-4425-BC62-79830E5421D8}" type="parTrans" cxnId="{152A0A59-82D6-4D06-B4DD-A7D03093EB98}">
      <dgm:prSet/>
      <dgm:spPr/>
      <dgm:t>
        <a:bodyPr/>
        <a:lstStyle/>
        <a:p>
          <a:endParaRPr lang="pl-PL"/>
        </a:p>
      </dgm:t>
    </dgm:pt>
    <dgm:pt modelId="{8AE8FB2F-A75D-443F-8B69-AEB35E4959E8}" type="sibTrans" cxnId="{152A0A59-82D6-4D06-B4DD-A7D03093EB98}">
      <dgm:prSet/>
      <dgm:spPr/>
      <dgm:t>
        <a:bodyPr/>
        <a:lstStyle/>
        <a:p>
          <a:endParaRPr lang="pl-PL"/>
        </a:p>
      </dgm:t>
    </dgm:pt>
    <dgm:pt modelId="{C4AC27F1-EC6A-487E-B2D6-A13C88347656}">
      <dgm:prSet phldrT="[Tekst]"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OBYWATELSTWO POLSKIE</a:t>
          </a:r>
        </a:p>
      </dgm:t>
    </dgm:pt>
    <dgm:pt modelId="{9BBD83E9-1A6F-4BF0-8FC6-73F835E7BD31}" type="parTrans" cxnId="{681AD80D-DF98-4370-93C8-3384B001A17D}">
      <dgm:prSet/>
      <dgm:spPr/>
      <dgm:t>
        <a:bodyPr/>
        <a:lstStyle/>
        <a:p>
          <a:endParaRPr lang="pl-PL"/>
        </a:p>
      </dgm:t>
    </dgm:pt>
    <dgm:pt modelId="{DC457906-AA6C-46E6-849D-EEB2991C1415}" type="sibTrans" cxnId="{681AD80D-DF98-4370-93C8-3384B001A17D}">
      <dgm:prSet/>
      <dgm:spPr/>
      <dgm:t>
        <a:bodyPr/>
        <a:lstStyle/>
        <a:p>
          <a:endParaRPr lang="pl-PL"/>
        </a:p>
      </dgm:t>
    </dgm:pt>
    <dgm:pt modelId="{24DBD079-1D9B-4D6E-8D59-872AEF6351E3}">
      <dgm:prSet phldrT="[Tekst]"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PEŁNIA PRAW PUBLICZNYCH</a:t>
          </a:r>
        </a:p>
      </dgm:t>
    </dgm:pt>
    <dgm:pt modelId="{CF5DD9FC-3EBC-406A-BAFD-D706FC424685}" type="parTrans" cxnId="{67518E3B-131F-4CE1-8B10-760C83DCD954}">
      <dgm:prSet/>
      <dgm:spPr/>
      <dgm:t>
        <a:bodyPr/>
        <a:lstStyle/>
        <a:p>
          <a:endParaRPr lang="pl-PL"/>
        </a:p>
      </dgm:t>
    </dgm:pt>
    <dgm:pt modelId="{4FDFE06E-44FA-4C40-881F-531FD2935AA7}" type="sibTrans" cxnId="{67518E3B-131F-4CE1-8B10-760C83DCD954}">
      <dgm:prSet/>
      <dgm:spPr/>
      <dgm:t>
        <a:bodyPr/>
        <a:lstStyle/>
        <a:p>
          <a:endParaRPr lang="pl-PL"/>
        </a:p>
      </dgm:t>
    </dgm:pt>
    <dgm:pt modelId="{FAD50F08-1F25-4653-BCAB-C59A08EBE65D}">
      <dgm:prSet phldrT="[Tekst]" custT="1"/>
      <dgm:spPr/>
      <dgm:t>
        <a:bodyPr/>
        <a:lstStyle/>
        <a:p>
          <a:r>
            <a:rPr lang="pl-PL" sz="1050" dirty="0">
              <a:solidFill>
                <a:schemeClr val="tx1"/>
              </a:solidFill>
            </a:rPr>
            <a:t>BRAK SKAZANIA PRAWOMOCNYM WYROKIEM ZA UMYŚLNE PRZESTĘPSTWO LUB UMYŚLNE PRZESTĘPSTWO SKARBOWE</a:t>
          </a:r>
        </a:p>
      </dgm:t>
    </dgm:pt>
    <dgm:pt modelId="{7EACA4DA-6AAF-4315-9679-87D96E50B5D1}" type="parTrans" cxnId="{E7D6816D-658B-4E61-AB8C-81E6BD3A8E06}">
      <dgm:prSet/>
      <dgm:spPr/>
      <dgm:t>
        <a:bodyPr/>
        <a:lstStyle/>
        <a:p>
          <a:endParaRPr lang="pl-PL"/>
        </a:p>
      </dgm:t>
    </dgm:pt>
    <dgm:pt modelId="{ACD42823-2D43-4D03-BAAB-64082C9D522A}" type="sibTrans" cxnId="{E7D6816D-658B-4E61-AB8C-81E6BD3A8E06}">
      <dgm:prSet/>
      <dgm:spPr/>
      <dgm:t>
        <a:bodyPr/>
        <a:lstStyle/>
        <a:p>
          <a:endParaRPr lang="pl-PL"/>
        </a:p>
      </dgm:t>
    </dgm:pt>
    <dgm:pt modelId="{03353615-4190-4B31-ADB6-E787EB539E59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ODPOWIEDNIE KWALIFIKACJE</a:t>
          </a:r>
        </a:p>
      </dgm:t>
    </dgm:pt>
    <dgm:pt modelId="{D1D8A07C-BC1E-4811-AB91-95B582779D18}" type="parTrans" cxnId="{151123D4-B378-413A-9BDD-E27E17764A5E}">
      <dgm:prSet/>
      <dgm:spPr/>
      <dgm:t>
        <a:bodyPr/>
        <a:lstStyle/>
        <a:p>
          <a:endParaRPr lang="pl-PL"/>
        </a:p>
      </dgm:t>
    </dgm:pt>
    <dgm:pt modelId="{E3A996C1-3D4A-461E-B453-C52307071002}" type="sibTrans" cxnId="{151123D4-B378-413A-9BDD-E27E17764A5E}">
      <dgm:prSet/>
      <dgm:spPr/>
      <dgm:t>
        <a:bodyPr/>
        <a:lstStyle/>
        <a:p>
          <a:endParaRPr lang="pl-PL"/>
        </a:p>
      </dgm:t>
    </dgm:pt>
    <dgm:pt modelId="{30331D9B-CBD3-4ABE-8C00-6D7A8B1A7E22}">
      <dgm:prSet custT="1"/>
      <dgm:spPr/>
      <dgm:t>
        <a:bodyPr/>
        <a:lstStyle/>
        <a:p>
          <a:r>
            <a:rPr lang="pl-PL" sz="1000" dirty="0">
              <a:solidFill>
                <a:schemeClr val="tx1"/>
              </a:solidFill>
            </a:rPr>
            <a:t>NIEPOSZLAKOWANA OPINIA</a:t>
          </a:r>
        </a:p>
      </dgm:t>
    </dgm:pt>
    <dgm:pt modelId="{A59615FE-74C7-42FF-9E94-65CC1CA58581}" type="parTrans" cxnId="{0FF7BD9D-598F-4A9D-B4C1-F2C7B5980F77}">
      <dgm:prSet/>
      <dgm:spPr/>
      <dgm:t>
        <a:bodyPr/>
        <a:lstStyle/>
        <a:p>
          <a:endParaRPr lang="pl-PL"/>
        </a:p>
      </dgm:t>
    </dgm:pt>
    <dgm:pt modelId="{2F9465FC-A9E7-4B01-BC91-E6EC22DE1F35}" type="sibTrans" cxnId="{0FF7BD9D-598F-4A9D-B4C1-F2C7B5980F77}">
      <dgm:prSet/>
      <dgm:spPr/>
      <dgm:t>
        <a:bodyPr/>
        <a:lstStyle/>
        <a:p>
          <a:endParaRPr lang="pl-PL"/>
        </a:p>
      </dgm:t>
    </dgm:pt>
    <dgm:pt modelId="{ACD63C0D-F864-4DFF-8E91-6AFCDE1BA5E6}" type="pres">
      <dgm:prSet presAssocID="{9E014CCE-DE15-4688-9A44-3BE13F74998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8A7E780-6B00-492A-85DD-3E22720EC934}" type="pres">
      <dgm:prSet presAssocID="{1F3265EF-635E-4180-92D2-952A6000D302}" presName="centerShape" presStyleLbl="node0" presStyleIdx="0" presStyleCnt="1"/>
      <dgm:spPr/>
    </dgm:pt>
    <dgm:pt modelId="{D104A635-C9BA-491E-A0C9-7BABA5CF6872}" type="pres">
      <dgm:prSet presAssocID="{9BBD83E9-1A6F-4BF0-8FC6-73F835E7BD31}" presName="parTrans" presStyleLbl="sibTrans2D1" presStyleIdx="0" presStyleCnt="5"/>
      <dgm:spPr/>
    </dgm:pt>
    <dgm:pt modelId="{803C1C3C-D6FB-4130-A400-07236B32900E}" type="pres">
      <dgm:prSet presAssocID="{9BBD83E9-1A6F-4BF0-8FC6-73F835E7BD31}" presName="connectorText" presStyleLbl="sibTrans2D1" presStyleIdx="0" presStyleCnt="5"/>
      <dgm:spPr/>
    </dgm:pt>
    <dgm:pt modelId="{B9E5F272-EC37-4F68-8260-2BB04C5F3E4F}" type="pres">
      <dgm:prSet presAssocID="{C4AC27F1-EC6A-487E-B2D6-A13C88347656}" presName="node" presStyleLbl="node1" presStyleIdx="0" presStyleCnt="5">
        <dgm:presLayoutVars>
          <dgm:bulletEnabled val="1"/>
        </dgm:presLayoutVars>
      </dgm:prSet>
      <dgm:spPr/>
    </dgm:pt>
    <dgm:pt modelId="{4746D341-DF02-4E65-AF57-0D96AF20F2E4}" type="pres">
      <dgm:prSet presAssocID="{CF5DD9FC-3EBC-406A-BAFD-D706FC424685}" presName="parTrans" presStyleLbl="sibTrans2D1" presStyleIdx="1" presStyleCnt="5"/>
      <dgm:spPr/>
    </dgm:pt>
    <dgm:pt modelId="{08BE1C59-FD4F-4B38-B830-5E19753653D7}" type="pres">
      <dgm:prSet presAssocID="{CF5DD9FC-3EBC-406A-BAFD-D706FC424685}" presName="connectorText" presStyleLbl="sibTrans2D1" presStyleIdx="1" presStyleCnt="5"/>
      <dgm:spPr/>
    </dgm:pt>
    <dgm:pt modelId="{54B73E9B-C568-47E0-BF0B-6E5F39BAF034}" type="pres">
      <dgm:prSet presAssocID="{24DBD079-1D9B-4D6E-8D59-872AEF6351E3}" presName="node" presStyleLbl="node1" presStyleIdx="1" presStyleCnt="5">
        <dgm:presLayoutVars>
          <dgm:bulletEnabled val="1"/>
        </dgm:presLayoutVars>
      </dgm:prSet>
      <dgm:spPr/>
    </dgm:pt>
    <dgm:pt modelId="{E6DB116E-F75E-44F3-96AC-91C565A5224C}" type="pres">
      <dgm:prSet presAssocID="{7EACA4DA-6AAF-4315-9679-87D96E50B5D1}" presName="parTrans" presStyleLbl="sibTrans2D1" presStyleIdx="2" presStyleCnt="5"/>
      <dgm:spPr/>
    </dgm:pt>
    <dgm:pt modelId="{E27AE9E8-A3CB-4BE5-8F45-D41FB2BCE6FE}" type="pres">
      <dgm:prSet presAssocID="{7EACA4DA-6AAF-4315-9679-87D96E50B5D1}" presName="connectorText" presStyleLbl="sibTrans2D1" presStyleIdx="2" presStyleCnt="5"/>
      <dgm:spPr/>
    </dgm:pt>
    <dgm:pt modelId="{FE7C77BE-8B24-410A-84F4-AF6FF341D7D2}" type="pres">
      <dgm:prSet presAssocID="{FAD50F08-1F25-4653-BCAB-C59A08EBE65D}" presName="node" presStyleLbl="node1" presStyleIdx="2" presStyleCnt="5">
        <dgm:presLayoutVars>
          <dgm:bulletEnabled val="1"/>
        </dgm:presLayoutVars>
      </dgm:prSet>
      <dgm:spPr/>
    </dgm:pt>
    <dgm:pt modelId="{DC805645-AC92-46BF-84D2-DF93ED44CED1}" type="pres">
      <dgm:prSet presAssocID="{D1D8A07C-BC1E-4811-AB91-95B582779D18}" presName="parTrans" presStyleLbl="sibTrans2D1" presStyleIdx="3" presStyleCnt="5"/>
      <dgm:spPr/>
    </dgm:pt>
    <dgm:pt modelId="{67BCA9EE-DB91-4EB0-812B-470D1CE86E82}" type="pres">
      <dgm:prSet presAssocID="{D1D8A07C-BC1E-4811-AB91-95B582779D18}" presName="connectorText" presStyleLbl="sibTrans2D1" presStyleIdx="3" presStyleCnt="5"/>
      <dgm:spPr/>
    </dgm:pt>
    <dgm:pt modelId="{12B967F4-EC50-4B35-9970-C614BDCC679E}" type="pres">
      <dgm:prSet presAssocID="{03353615-4190-4B31-ADB6-E787EB539E59}" presName="node" presStyleLbl="node1" presStyleIdx="3" presStyleCnt="5">
        <dgm:presLayoutVars>
          <dgm:bulletEnabled val="1"/>
        </dgm:presLayoutVars>
      </dgm:prSet>
      <dgm:spPr/>
    </dgm:pt>
    <dgm:pt modelId="{F6EDE89A-F405-4B80-8311-DAFF2FC97F0B}" type="pres">
      <dgm:prSet presAssocID="{A59615FE-74C7-42FF-9E94-65CC1CA58581}" presName="parTrans" presStyleLbl="sibTrans2D1" presStyleIdx="4" presStyleCnt="5"/>
      <dgm:spPr/>
    </dgm:pt>
    <dgm:pt modelId="{ADF230BA-A8F1-45C1-9B68-3BD28C46ED48}" type="pres">
      <dgm:prSet presAssocID="{A59615FE-74C7-42FF-9E94-65CC1CA58581}" presName="connectorText" presStyleLbl="sibTrans2D1" presStyleIdx="4" presStyleCnt="5"/>
      <dgm:spPr/>
    </dgm:pt>
    <dgm:pt modelId="{12510082-BB02-405C-BE16-CFB933F7DBA1}" type="pres">
      <dgm:prSet presAssocID="{30331D9B-CBD3-4ABE-8C00-6D7A8B1A7E22}" presName="node" presStyleLbl="node1" presStyleIdx="4" presStyleCnt="5">
        <dgm:presLayoutVars>
          <dgm:bulletEnabled val="1"/>
        </dgm:presLayoutVars>
      </dgm:prSet>
      <dgm:spPr/>
    </dgm:pt>
  </dgm:ptLst>
  <dgm:cxnLst>
    <dgm:cxn modelId="{681AD80D-DF98-4370-93C8-3384B001A17D}" srcId="{1F3265EF-635E-4180-92D2-952A6000D302}" destId="{C4AC27F1-EC6A-487E-B2D6-A13C88347656}" srcOrd="0" destOrd="0" parTransId="{9BBD83E9-1A6F-4BF0-8FC6-73F835E7BD31}" sibTransId="{DC457906-AA6C-46E6-849D-EEB2991C1415}"/>
    <dgm:cxn modelId="{490E0F19-1F18-46C2-9DF9-A04578B62090}" type="presOf" srcId="{D1D8A07C-BC1E-4811-AB91-95B582779D18}" destId="{67BCA9EE-DB91-4EB0-812B-470D1CE86E82}" srcOrd="1" destOrd="0" presId="urn:microsoft.com/office/officeart/2005/8/layout/radial5"/>
    <dgm:cxn modelId="{3C882029-33AB-4CAC-91B5-D68BC207B0F9}" type="presOf" srcId="{CF5DD9FC-3EBC-406A-BAFD-D706FC424685}" destId="{4746D341-DF02-4E65-AF57-0D96AF20F2E4}" srcOrd="0" destOrd="0" presId="urn:microsoft.com/office/officeart/2005/8/layout/radial5"/>
    <dgm:cxn modelId="{39823C32-F863-44CE-974B-A4DC2707C82B}" type="presOf" srcId="{03353615-4190-4B31-ADB6-E787EB539E59}" destId="{12B967F4-EC50-4B35-9970-C614BDCC679E}" srcOrd="0" destOrd="0" presId="urn:microsoft.com/office/officeart/2005/8/layout/radial5"/>
    <dgm:cxn modelId="{67518E3B-131F-4CE1-8B10-760C83DCD954}" srcId="{1F3265EF-635E-4180-92D2-952A6000D302}" destId="{24DBD079-1D9B-4D6E-8D59-872AEF6351E3}" srcOrd="1" destOrd="0" parTransId="{CF5DD9FC-3EBC-406A-BAFD-D706FC424685}" sibTransId="{4FDFE06E-44FA-4C40-881F-531FD2935AA7}"/>
    <dgm:cxn modelId="{B777173C-EE5F-4B2E-81AD-E75226E1CEB3}" type="presOf" srcId="{A59615FE-74C7-42FF-9E94-65CC1CA58581}" destId="{ADF230BA-A8F1-45C1-9B68-3BD28C46ED48}" srcOrd="1" destOrd="0" presId="urn:microsoft.com/office/officeart/2005/8/layout/radial5"/>
    <dgm:cxn modelId="{580C785C-F293-4976-B11D-E289C9ECEDB3}" type="presOf" srcId="{FAD50F08-1F25-4653-BCAB-C59A08EBE65D}" destId="{FE7C77BE-8B24-410A-84F4-AF6FF341D7D2}" srcOrd="0" destOrd="0" presId="urn:microsoft.com/office/officeart/2005/8/layout/radial5"/>
    <dgm:cxn modelId="{72297A60-5B38-4E2B-A81D-4255550D2937}" type="presOf" srcId="{A59615FE-74C7-42FF-9E94-65CC1CA58581}" destId="{F6EDE89A-F405-4B80-8311-DAFF2FC97F0B}" srcOrd="0" destOrd="0" presId="urn:microsoft.com/office/officeart/2005/8/layout/radial5"/>
    <dgm:cxn modelId="{5843F563-D0FE-403C-A6C2-BAB75EC412DA}" type="presOf" srcId="{7EACA4DA-6AAF-4315-9679-87D96E50B5D1}" destId="{E6DB116E-F75E-44F3-96AC-91C565A5224C}" srcOrd="0" destOrd="0" presId="urn:microsoft.com/office/officeart/2005/8/layout/radial5"/>
    <dgm:cxn modelId="{4CB6EC48-2BDF-45A0-B154-52422602B078}" type="presOf" srcId="{C4AC27F1-EC6A-487E-B2D6-A13C88347656}" destId="{B9E5F272-EC37-4F68-8260-2BB04C5F3E4F}" srcOrd="0" destOrd="0" presId="urn:microsoft.com/office/officeart/2005/8/layout/radial5"/>
    <dgm:cxn modelId="{E7D6816D-658B-4E61-AB8C-81E6BD3A8E06}" srcId="{1F3265EF-635E-4180-92D2-952A6000D302}" destId="{FAD50F08-1F25-4653-BCAB-C59A08EBE65D}" srcOrd="2" destOrd="0" parTransId="{7EACA4DA-6AAF-4315-9679-87D96E50B5D1}" sibTransId="{ACD42823-2D43-4D03-BAAB-64082C9D522A}"/>
    <dgm:cxn modelId="{35213072-B1AB-45D6-9987-E358085FD8E6}" type="presOf" srcId="{9E014CCE-DE15-4688-9A44-3BE13F749985}" destId="{ACD63C0D-F864-4DFF-8E91-6AFCDE1BA5E6}" srcOrd="0" destOrd="0" presId="urn:microsoft.com/office/officeart/2005/8/layout/radial5"/>
    <dgm:cxn modelId="{152A0A59-82D6-4D06-B4DD-A7D03093EB98}" srcId="{9E014CCE-DE15-4688-9A44-3BE13F749985}" destId="{1F3265EF-635E-4180-92D2-952A6000D302}" srcOrd="0" destOrd="0" parTransId="{5492F88C-AB39-4425-BC62-79830E5421D8}" sibTransId="{8AE8FB2F-A75D-443F-8B69-AEB35E4959E8}"/>
    <dgm:cxn modelId="{244B217A-BE4A-455D-A7F9-BFD569088711}" type="presOf" srcId="{24DBD079-1D9B-4D6E-8D59-872AEF6351E3}" destId="{54B73E9B-C568-47E0-BF0B-6E5F39BAF034}" srcOrd="0" destOrd="0" presId="urn:microsoft.com/office/officeart/2005/8/layout/radial5"/>
    <dgm:cxn modelId="{1BEB0483-0B4C-4D61-9448-2F740116454A}" type="presOf" srcId="{7EACA4DA-6AAF-4315-9679-87D96E50B5D1}" destId="{E27AE9E8-A3CB-4BE5-8F45-D41FB2BCE6FE}" srcOrd="1" destOrd="0" presId="urn:microsoft.com/office/officeart/2005/8/layout/radial5"/>
    <dgm:cxn modelId="{064F2D8E-7872-4BA9-8DFF-142CC55157A0}" type="presOf" srcId="{30331D9B-CBD3-4ABE-8C00-6D7A8B1A7E22}" destId="{12510082-BB02-405C-BE16-CFB933F7DBA1}" srcOrd="0" destOrd="0" presId="urn:microsoft.com/office/officeart/2005/8/layout/radial5"/>
    <dgm:cxn modelId="{0FF7BD9D-598F-4A9D-B4C1-F2C7B5980F77}" srcId="{1F3265EF-635E-4180-92D2-952A6000D302}" destId="{30331D9B-CBD3-4ABE-8C00-6D7A8B1A7E22}" srcOrd="4" destOrd="0" parTransId="{A59615FE-74C7-42FF-9E94-65CC1CA58581}" sibTransId="{2F9465FC-A9E7-4B01-BC91-E6EC22DE1F35}"/>
    <dgm:cxn modelId="{F99B42C0-9EDF-469B-9E57-356FDD90E60F}" type="presOf" srcId="{CF5DD9FC-3EBC-406A-BAFD-D706FC424685}" destId="{08BE1C59-FD4F-4B38-B830-5E19753653D7}" srcOrd="1" destOrd="0" presId="urn:microsoft.com/office/officeart/2005/8/layout/radial5"/>
    <dgm:cxn modelId="{DDD9ADD3-06F5-4EEF-93BB-2EB1617E6EC1}" type="presOf" srcId="{9BBD83E9-1A6F-4BF0-8FC6-73F835E7BD31}" destId="{D104A635-C9BA-491E-A0C9-7BABA5CF6872}" srcOrd="0" destOrd="0" presId="urn:microsoft.com/office/officeart/2005/8/layout/radial5"/>
    <dgm:cxn modelId="{151123D4-B378-413A-9BDD-E27E17764A5E}" srcId="{1F3265EF-635E-4180-92D2-952A6000D302}" destId="{03353615-4190-4B31-ADB6-E787EB539E59}" srcOrd="3" destOrd="0" parTransId="{D1D8A07C-BC1E-4811-AB91-95B582779D18}" sibTransId="{E3A996C1-3D4A-461E-B453-C52307071002}"/>
    <dgm:cxn modelId="{D67AEBE1-BBEE-40F6-BE14-850EF0B4B19C}" type="presOf" srcId="{9BBD83E9-1A6F-4BF0-8FC6-73F835E7BD31}" destId="{803C1C3C-D6FB-4130-A400-07236B32900E}" srcOrd="1" destOrd="0" presId="urn:microsoft.com/office/officeart/2005/8/layout/radial5"/>
    <dgm:cxn modelId="{B94D8FE2-5045-43E9-8C04-DAAB8D908E1F}" type="presOf" srcId="{1F3265EF-635E-4180-92D2-952A6000D302}" destId="{08A7E780-6B00-492A-85DD-3E22720EC934}" srcOrd="0" destOrd="0" presId="urn:microsoft.com/office/officeart/2005/8/layout/radial5"/>
    <dgm:cxn modelId="{EFFEC8EF-0208-4E95-B249-45CE3B9B2F37}" type="presOf" srcId="{D1D8A07C-BC1E-4811-AB91-95B582779D18}" destId="{DC805645-AC92-46BF-84D2-DF93ED44CED1}" srcOrd="0" destOrd="0" presId="urn:microsoft.com/office/officeart/2005/8/layout/radial5"/>
    <dgm:cxn modelId="{25FBE908-3284-48A4-B503-EF521BB06EC3}" type="presParOf" srcId="{ACD63C0D-F864-4DFF-8E91-6AFCDE1BA5E6}" destId="{08A7E780-6B00-492A-85DD-3E22720EC934}" srcOrd="0" destOrd="0" presId="urn:microsoft.com/office/officeart/2005/8/layout/radial5"/>
    <dgm:cxn modelId="{5BAACE92-D8E4-4E70-9DCD-71DC7C903E03}" type="presParOf" srcId="{ACD63C0D-F864-4DFF-8E91-6AFCDE1BA5E6}" destId="{D104A635-C9BA-491E-A0C9-7BABA5CF6872}" srcOrd="1" destOrd="0" presId="urn:microsoft.com/office/officeart/2005/8/layout/radial5"/>
    <dgm:cxn modelId="{FE3C09CD-478E-4DB7-8D81-7F7FDBB85B07}" type="presParOf" srcId="{D104A635-C9BA-491E-A0C9-7BABA5CF6872}" destId="{803C1C3C-D6FB-4130-A400-07236B32900E}" srcOrd="0" destOrd="0" presId="urn:microsoft.com/office/officeart/2005/8/layout/radial5"/>
    <dgm:cxn modelId="{D22F8972-0521-48A7-BAB1-F9A6E109A27F}" type="presParOf" srcId="{ACD63C0D-F864-4DFF-8E91-6AFCDE1BA5E6}" destId="{B9E5F272-EC37-4F68-8260-2BB04C5F3E4F}" srcOrd="2" destOrd="0" presId="urn:microsoft.com/office/officeart/2005/8/layout/radial5"/>
    <dgm:cxn modelId="{489F49B9-F821-488D-B72D-3883B299F782}" type="presParOf" srcId="{ACD63C0D-F864-4DFF-8E91-6AFCDE1BA5E6}" destId="{4746D341-DF02-4E65-AF57-0D96AF20F2E4}" srcOrd="3" destOrd="0" presId="urn:microsoft.com/office/officeart/2005/8/layout/radial5"/>
    <dgm:cxn modelId="{12D43D49-E31B-4E6F-9211-4703021B98D0}" type="presParOf" srcId="{4746D341-DF02-4E65-AF57-0D96AF20F2E4}" destId="{08BE1C59-FD4F-4B38-B830-5E19753653D7}" srcOrd="0" destOrd="0" presId="urn:microsoft.com/office/officeart/2005/8/layout/radial5"/>
    <dgm:cxn modelId="{55FE7213-9E94-4F08-ABA5-E46FC63AFCD3}" type="presParOf" srcId="{ACD63C0D-F864-4DFF-8E91-6AFCDE1BA5E6}" destId="{54B73E9B-C568-47E0-BF0B-6E5F39BAF034}" srcOrd="4" destOrd="0" presId="urn:microsoft.com/office/officeart/2005/8/layout/radial5"/>
    <dgm:cxn modelId="{15E2F645-B4E6-4AC3-A537-3B3CA4A44AEB}" type="presParOf" srcId="{ACD63C0D-F864-4DFF-8E91-6AFCDE1BA5E6}" destId="{E6DB116E-F75E-44F3-96AC-91C565A5224C}" srcOrd="5" destOrd="0" presId="urn:microsoft.com/office/officeart/2005/8/layout/radial5"/>
    <dgm:cxn modelId="{D05FE7AC-6915-4F72-B16F-599864279834}" type="presParOf" srcId="{E6DB116E-F75E-44F3-96AC-91C565A5224C}" destId="{E27AE9E8-A3CB-4BE5-8F45-D41FB2BCE6FE}" srcOrd="0" destOrd="0" presId="urn:microsoft.com/office/officeart/2005/8/layout/radial5"/>
    <dgm:cxn modelId="{257A2C4C-E6DE-4F15-8706-26C5548068FA}" type="presParOf" srcId="{ACD63C0D-F864-4DFF-8E91-6AFCDE1BA5E6}" destId="{FE7C77BE-8B24-410A-84F4-AF6FF341D7D2}" srcOrd="6" destOrd="0" presId="urn:microsoft.com/office/officeart/2005/8/layout/radial5"/>
    <dgm:cxn modelId="{8E8C70A6-324C-4665-A083-8F4838900D04}" type="presParOf" srcId="{ACD63C0D-F864-4DFF-8E91-6AFCDE1BA5E6}" destId="{DC805645-AC92-46BF-84D2-DF93ED44CED1}" srcOrd="7" destOrd="0" presId="urn:microsoft.com/office/officeart/2005/8/layout/radial5"/>
    <dgm:cxn modelId="{58EF649A-B6C2-494B-B2A9-08985D11952B}" type="presParOf" srcId="{DC805645-AC92-46BF-84D2-DF93ED44CED1}" destId="{67BCA9EE-DB91-4EB0-812B-470D1CE86E82}" srcOrd="0" destOrd="0" presId="urn:microsoft.com/office/officeart/2005/8/layout/radial5"/>
    <dgm:cxn modelId="{3387D36F-B21F-4932-A42C-FD89CCBEEA90}" type="presParOf" srcId="{ACD63C0D-F864-4DFF-8E91-6AFCDE1BA5E6}" destId="{12B967F4-EC50-4B35-9970-C614BDCC679E}" srcOrd="8" destOrd="0" presId="urn:microsoft.com/office/officeart/2005/8/layout/radial5"/>
    <dgm:cxn modelId="{3F24F12A-A02A-497D-8D3B-2484A32DD3CF}" type="presParOf" srcId="{ACD63C0D-F864-4DFF-8E91-6AFCDE1BA5E6}" destId="{F6EDE89A-F405-4B80-8311-DAFF2FC97F0B}" srcOrd="9" destOrd="0" presId="urn:microsoft.com/office/officeart/2005/8/layout/radial5"/>
    <dgm:cxn modelId="{6508D617-BD6B-4EDC-959A-C8CFD4B1269F}" type="presParOf" srcId="{F6EDE89A-F405-4B80-8311-DAFF2FC97F0B}" destId="{ADF230BA-A8F1-45C1-9B68-3BD28C46ED48}" srcOrd="0" destOrd="0" presId="urn:microsoft.com/office/officeart/2005/8/layout/radial5"/>
    <dgm:cxn modelId="{9EFAB4BB-BB31-4F20-AE20-D8F9009660FF}" type="presParOf" srcId="{ACD63C0D-F864-4DFF-8E91-6AFCDE1BA5E6}" destId="{12510082-BB02-405C-BE16-CFB933F7DBA1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A1C01C-5A1D-4818-BBA0-3CAE3B74FB3E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A994AF7E-BD8B-4979-A049-22DABE0A72CA}">
      <dgm:prSet custT="1"/>
      <dgm:spPr/>
      <dgm:t>
        <a:bodyPr/>
        <a:lstStyle/>
        <a:p>
          <a:r>
            <a:rPr lang="pl-PL" sz="1200" dirty="0"/>
            <a:t>USTAWA Z DNIA 14 CZERWCA 1991 R. O KRAJOWEJ SZKOLE ADMINISTRACJI PUBLICZNEJ IM. PREZYDENTA RZECZYPOSPOLITEJ POLSKIEJ LECHA KACZYŃSKIEGO </a:t>
          </a:r>
        </a:p>
      </dgm:t>
    </dgm:pt>
    <dgm:pt modelId="{8056A320-348A-425B-A5F4-B60CFB7E9F81}" type="parTrans" cxnId="{0537351B-6541-4E9A-BB22-411435DEDE28}">
      <dgm:prSet/>
      <dgm:spPr/>
      <dgm:t>
        <a:bodyPr/>
        <a:lstStyle/>
        <a:p>
          <a:endParaRPr lang="pl-PL"/>
        </a:p>
      </dgm:t>
    </dgm:pt>
    <dgm:pt modelId="{6CAA3160-1836-49C6-83FC-8ACC67671E67}" type="sibTrans" cxnId="{0537351B-6541-4E9A-BB22-411435DEDE28}">
      <dgm:prSet/>
      <dgm:spPr/>
      <dgm:t>
        <a:bodyPr/>
        <a:lstStyle/>
        <a:p>
          <a:endParaRPr lang="pl-PL"/>
        </a:p>
      </dgm:t>
    </dgm:pt>
    <dgm:pt modelId="{3411DB2E-46D3-4E8F-A7E9-A6EAFB6DD219}">
      <dgm:prSet custT="1"/>
      <dgm:spPr/>
      <dgm:t>
        <a:bodyPr/>
        <a:lstStyle/>
        <a:p>
          <a:r>
            <a:rPr lang="pl-PL" sz="1800" dirty="0"/>
            <a:t>SIEDZIBA WARSZAWA</a:t>
          </a:r>
          <a:endParaRPr lang="pl-PL" sz="1050" dirty="0"/>
        </a:p>
      </dgm:t>
    </dgm:pt>
    <dgm:pt modelId="{A021F392-505B-4DB2-A140-F9BF2082BA3C}" type="parTrans" cxnId="{F7E8475E-BF64-42C7-9186-5661EACAD8A8}">
      <dgm:prSet/>
      <dgm:spPr/>
      <dgm:t>
        <a:bodyPr/>
        <a:lstStyle/>
        <a:p>
          <a:endParaRPr lang="pl-PL"/>
        </a:p>
      </dgm:t>
    </dgm:pt>
    <dgm:pt modelId="{B7A274E8-2942-4594-96A8-18C0291577B2}" type="sibTrans" cxnId="{F7E8475E-BF64-42C7-9186-5661EACAD8A8}">
      <dgm:prSet/>
      <dgm:spPr/>
      <dgm:t>
        <a:bodyPr/>
        <a:lstStyle/>
        <a:p>
          <a:endParaRPr lang="pl-PL"/>
        </a:p>
      </dgm:t>
    </dgm:pt>
    <dgm:pt modelId="{980D4CBB-AC83-4FA3-A103-9AA3E2FDC451}">
      <dgm:prSet custT="1"/>
      <dgm:spPr/>
      <dgm:t>
        <a:bodyPr/>
        <a:lstStyle/>
        <a:p>
          <a:r>
            <a:rPr lang="pl-PL" sz="1100" dirty="0"/>
            <a:t>ZADANIE – PRZEDE WSZYSTKIM KSZTAŁCENIE I PROFESJONALIZACJA KADR ADMINISTRACJI PUBLICZNEJ, PRZYGOTOWYWANIE WYKWALIFIKOWANYCH KADR DLA ADMINISTRACJI PUBLICZNEJ, W TYM DO PEŁNIENIA FUNKCJI KIEROWNICZYCH</a:t>
          </a:r>
        </a:p>
      </dgm:t>
    </dgm:pt>
    <dgm:pt modelId="{122C4AD8-96D5-4FCF-9582-58CF33F4CCBD}" type="parTrans" cxnId="{BEA967EB-B5A2-40A9-97E0-205314EBBA87}">
      <dgm:prSet/>
      <dgm:spPr/>
      <dgm:t>
        <a:bodyPr/>
        <a:lstStyle/>
        <a:p>
          <a:endParaRPr lang="pl-PL"/>
        </a:p>
      </dgm:t>
    </dgm:pt>
    <dgm:pt modelId="{E2687850-0F3C-4315-BB1B-55AA1A853D99}" type="sibTrans" cxnId="{BEA967EB-B5A2-40A9-97E0-205314EBBA87}">
      <dgm:prSet/>
      <dgm:spPr/>
      <dgm:t>
        <a:bodyPr/>
        <a:lstStyle/>
        <a:p>
          <a:endParaRPr lang="pl-PL"/>
        </a:p>
      </dgm:t>
    </dgm:pt>
    <dgm:pt modelId="{E990122E-2804-4D00-9502-2E22D46360C3}">
      <dgm:prSet custT="1"/>
      <dgm:spPr/>
      <dgm:t>
        <a:bodyPr/>
        <a:lstStyle/>
        <a:p>
          <a:r>
            <a:rPr lang="pl-PL" sz="1400" dirty="0"/>
            <a:t>SZKOŁĄ KIERUJE I REPREZENTUJE JĄ NA ZEWNĄTRZ DYREKTOR SZKOŁY, POWOŁYWANY I ODWOŁYWANY PRZEZ PREZESA RADY MINISTRÓW</a:t>
          </a:r>
        </a:p>
      </dgm:t>
    </dgm:pt>
    <dgm:pt modelId="{7639591C-4B92-4733-8B3B-15D8868A3F6F}" type="parTrans" cxnId="{93F9AB18-2F55-44FD-8633-FEFDC42AF102}">
      <dgm:prSet/>
      <dgm:spPr/>
      <dgm:t>
        <a:bodyPr/>
        <a:lstStyle/>
        <a:p>
          <a:endParaRPr lang="pl-PL"/>
        </a:p>
      </dgm:t>
    </dgm:pt>
    <dgm:pt modelId="{F4A7D8DB-E401-4018-BC20-53642945DAC7}" type="sibTrans" cxnId="{93F9AB18-2F55-44FD-8633-FEFDC42AF102}">
      <dgm:prSet/>
      <dgm:spPr/>
      <dgm:t>
        <a:bodyPr/>
        <a:lstStyle/>
        <a:p>
          <a:endParaRPr lang="pl-PL"/>
        </a:p>
      </dgm:t>
    </dgm:pt>
    <dgm:pt modelId="{CDCE8765-B9ED-44F0-8870-D739BBD3DAED}">
      <dgm:prSet custT="1"/>
      <dgm:spPr/>
      <dgm:t>
        <a:bodyPr/>
        <a:lstStyle/>
        <a:p>
          <a:r>
            <a:rPr lang="pl-PL" sz="1200" dirty="0"/>
            <a:t>PREZES RADY MINISTRÓW SPRAWUJE NADZÓR NAD SZKOŁĄ W ZAKRESIE ZGODNOŚCI JEJ DZIAŁANIA Z PRZEPISAMI USTAWOWYMI I STATUTEM (NADAWANYM PRZEZ PRM W DRODZE ROZPORZĄDZENIA)</a:t>
          </a:r>
        </a:p>
      </dgm:t>
    </dgm:pt>
    <dgm:pt modelId="{6E6C6997-4A9F-4724-99EB-808EC86615B4}" type="parTrans" cxnId="{7C8428E8-3B32-4478-BF24-B823FBF285E4}">
      <dgm:prSet/>
      <dgm:spPr/>
      <dgm:t>
        <a:bodyPr/>
        <a:lstStyle/>
        <a:p>
          <a:endParaRPr lang="pl-PL"/>
        </a:p>
      </dgm:t>
    </dgm:pt>
    <dgm:pt modelId="{AA9EF6E5-0254-41A2-BC8D-0A98E93897CD}" type="sibTrans" cxnId="{7C8428E8-3B32-4478-BF24-B823FBF285E4}">
      <dgm:prSet/>
      <dgm:spPr/>
      <dgm:t>
        <a:bodyPr/>
        <a:lstStyle/>
        <a:p>
          <a:endParaRPr lang="pl-PL"/>
        </a:p>
      </dgm:t>
    </dgm:pt>
    <dgm:pt modelId="{4F077B10-7C7B-4977-8107-B648234F3FC6}">
      <dgm:prSet custT="1"/>
      <dgm:spPr/>
      <dgm:t>
        <a:bodyPr/>
        <a:lstStyle/>
        <a:p>
          <a:r>
            <a:rPr lang="pl-PL" sz="1200" dirty="0"/>
            <a:t>SŁUCHACZE SZKOŁY SĄ WYŁANIANI W DRODZE POSTĘPOWANIA REKRUTACYJNEGO SPOŚRÓD OSÓB, KTÓRE POSIADAJĄ DYPLOM UKOŃCZENIA STUDIÓW WYŻSZYCH Z TYTUŁEM MAGISTRA LUB RÓWNORZĘDNYM</a:t>
          </a:r>
        </a:p>
      </dgm:t>
    </dgm:pt>
    <dgm:pt modelId="{60E9A0A4-228A-40F0-86A9-6FBCFB25F5BB}" type="parTrans" cxnId="{7F6C94C3-5D7B-4E22-9C0F-B16B42CABA93}">
      <dgm:prSet/>
      <dgm:spPr/>
      <dgm:t>
        <a:bodyPr/>
        <a:lstStyle/>
        <a:p>
          <a:endParaRPr lang="pl-PL"/>
        </a:p>
      </dgm:t>
    </dgm:pt>
    <dgm:pt modelId="{CB707B70-55A6-4332-BAD8-B033B973ABB1}" type="sibTrans" cxnId="{7F6C94C3-5D7B-4E22-9C0F-B16B42CABA93}">
      <dgm:prSet/>
      <dgm:spPr/>
      <dgm:t>
        <a:bodyPr/>
        <a:lstStyle/>
        <a:p>
          <a:endParaRPr lang="pl-PL"/>
        </a:p>
      </dgm:t>
    </dgm:pt>
    <dgm:pt modelId="{F400D833-D145-45C3-A9E2-14F37590001F}">
      <dgm:prSet custT="1"/>
      <dgm:spPr/>
      <dgm:t>
        <a:bodyPr/>
        <a:lstStyle/>
        <a:p>
          <a:r>
            <a:rPr lang="pl-PL" sz="1050" dirty="0"/>
            <a:t>SŁUCHACZE SZKOŁY SKŁADAJĄ ZOBOWIĄZANIE DO PODJĘCIA I WYKONYWANIA, PRZEZ OKRES NIE KRÓTSZY NIŻ PIĘĆ LAT (3 LATA W PRZYPADKU KSZTAŁCENIA DUALNEGO) OD DATY JEJ UKOŃCZENIA, PRACY W URZĘDACH ADMINISTRACJI NA STANOWISKACH POSTAWIONYCH IM DO DYSPOZYCJI PRZEZ PREZESA RADY MINISTRÓW</a:t>
          </a:r>
        </a:p>
      </dgm:t>
    </dgm:pt>
    <dgm:pt modelId="{DA8C424B-C3F1-4026-8166-26384EE66EF1}" type="parTrans" cxnId="{57F4F095-2867-481A-9688-625D5E9379FC}">
      <dgm:prSet/>
      <dgm:spPr/>
      <dgm:t>
        <a:bodyPr/>
        <a:lstStyle/>
        <a:p>
          <a:endParaRPr lang="pl-PL"/>
        </a:p>
      </dgm:t>
    </dgm:pt>
    <dgm:pt modelId="{467CEA0B-3618-400E-B45C-69AD7A60CCEB}" type="sibTrans" cxnId="{57F4F095-2867-481A-9688-625D5E9379FC}">
      <dgm:prSet/>
      <dgm:spPr/>
      <dgm:t>
        <a:bodyPr/>
        <a:lstStyle/>
        <a:p>
          <a:endParaRPr lang="pl-PL"/>
        </a:p>
      </dgm:t>
    </dgm:pt>
    <dgm:pt modelId="{3FA7F750-3362-4175-8AB8-C69DFAC69227}" type="pres">
      <dgm:prSet presAssocID="{B1A1C01C-5A1D-4818-BBA0-3CAE3B74FB3E}" presName="CompostProcess" presStyleCnt="0">
        <dgm:presLayoutVars>
          <dgm:dir/>
          <dgm:resizeHandles val="exact"/>
        </dgm:presLayoutVars>
      </dgm:prSet>
      <dgm:spPr/>
    </dgm:pt>
    <dgm:pt modelId="{EC600F82-54CF-4B90-B153-4244B37193D3}" type="pres">
      <dgm:prSet presAssocID="{B1A1C01C-5A1D-4818-BBA0-3CAE3B74FB3E}" presName="arrow" presStyleLbl="bgShp" presStyleIdx="0" presStyleCnt="1"/>
      <dgm:spPr/>
    </dgm:pt>
    <dgm:pt modelId="{6E1D7F90-3C12-4DFD-868A-0AABEAD5CAC6}" type="pres">
      <dgm:prSet presAssocID="{B1A1C01C-5A1D-4818-BBA0-3CAE3B74FB3E}" presName="linearProcess" presStyleCnt="0"/>
      <dgm:spPr/>
    </dgm:pt>
    <dgm:pt modelId="{333A50E4-C3E9-4C3E-A35B-67A71444A160}" type="pres">
      <dgm:prSet presAssocID="{A994AF7E-BD8B-4979-A049-22DABE0A72CA}" presName="textNode" presStyleLbl="node1" presStyleIdx="0" presStyleCnt="7">
        <dgm:presLayoutVars>
          <dgm:bulletEnabled val="1"/>
        </dgm:presLayoutVars>
      </dgm:prSet>
      <dgm:spPr/>
    </dgm:pt>
    <dgm:pt modelId="{B613522D-22EE-4D8B-9872-38AE9C160A83}" type="pres">
      <dgm:prSet presAssocID="{6CAA3160-1836-49C6-83FC-8ACC67671E67}" presName="sibTrans" presStyleCnt="0"/>
      <dgm:spPr/>
    </dgm:pt>
    <dgm:pt modelId="{CE122F57-BEFC-4994-9FEF-4AEA55D81B15}" type="pres">
      <dgm:prSet presAssocID="{3411DB2E-46D3-4E8F-A7E9-A6EAFB6DD219}" presName="textNode" presStyleLbl="node1" presStyleIdx="1" presStyleCnt="7">
        <dgm:presLayoutVars>
          <dgm:bulletEnabled val="1"/>
        </dgm:presLayoutVars>
      </dgm:prSet>
      <dgm:spPr/>
    </dgm:pt>
    <dgm:pt modelId="{FBACE87E-E957-4F3F-8CF3-10FF25B4C8BF}" type="pres">
      <dgm:prSet presAssocID="{B7A274E8-2942-4594-96A8-18C0291577B2}" presName="sibTrans" presStyleCnt="0"/>
      <dgm:spPr/>
    </dgm:pt>
    <dgm:pt modelId="{35353E2C-E683-492C-AFFA-910753437869}" type="pres">
      <dgm:prSet presAssocID="{980D4CBB-AC83-4FA3-A103-9AA3E2FDC451}" presName="textNode" presStyleLbl="node1" presStyleIdx="2" presStyleCnt="7" custScaleX="111158">
        <dgm:presLayoutVars>
          <dgm:bulletEnabled val="1"/>
        </dgm:presLayoutVars>
      </dgm:prSet>
      <dgm:spPr/>
    </dgm:pt>
    <dgm:pt modelId="{7E28D890-D0A8-4BA1-A9FE-8C40383D5A6C}" type="pres">
      <dgm:prSet presAssocID="{E2687850-0F3C-4315-BB1B-55AA1A853D99}" presName="sibTrans" presStyleCnt="0"/>
      <dgm:spPr/>
    </dgm:pt>
    <dgm:pt modelId="{AF3D99C0-49D0-42B2-B881-2E351AB04798}" type="pres">
      <dgm:prSet presAssocID="{E990122E-2804-4D00-9502-2E22D46360C3}" presName="textNode" presStyleLbl="node1" presStyleIdx="3" presStyleCnt="7">
        <dgm:presLayoutVars>
          <dgm:bulletEnabled val="1"/>
        </dgm:presLayoutVars>
      </dgm:prSet>
      <dgm:spPr/>
    </dgm:pt>
    <dgm:pt modelId="{0AEEF07F-7AC8-492A-963C-9A38A51FD35C}" type="pres">
      <dgm:prSet presAssocID="{F4A7D8DB-E401-4018-BC20-53642945DAC7}" presName="sibTrans" presStyleCnt="0"/>
      <dgm:spPr/>
    </dgm:pt>
    <dgm:pt modelId="{8030F9A8-3AAA-49D1-A47C-4D9BFB934301}" type="pres">
      <dgm:prSet presAssocID="{CDCE8765-B9ED-44F0-8870-D739BBD3DAED}" presName="textNode" presStyleLbl="node1" presStyleIdx="4" presStyleCnt="7">
        <dgm:presLayoutVars>
          <dgm:bulletEnabled val="1"/>
        </dgm:presLayoutVars>
      </dgm:prSet>
      <dgm:spPr/>
    </dgm:pt>
    <dgm:pt modelId="{00BA6484-C985-460B-B6A4-D2CF078AD1B3}" type="pres">
      <dgm:prSet presAssocID="{AA9EF6E5-0254-41A2-BC8D-0A98E93897CD}" presName="sibTrans" presStyleCnt="0"/>
      <dgm:spPr/>
    </dgm:pt>
    <dgm:pt modelId="{ED5C2B0B-304D-434E-8356-785640DD8430}" type="pres">
      <dgm:prSet presAssocID="{4F077B10-7C7B-4977-8107-B648234F3FC6}" presName="textNode" presStyleLbl="node1" presStyleIdx="5" presStyleCnt="7">
        <dgm:presLayoutVars>
          <dgm:bulletEnabled val="1"/>
        </dgm:presLayoutVars>
      </dgm:prSet>
      <dgm:spPr/>
    </dgm:pt>
    <dgm:pt modelId="{44A74B9D-A5EF-4CFC-A107-E5B8F20E5874}" type="pres">
      <dgm:prSet presAssocID="{CB707B70-55A6-4332-BAD8-B033B973ABB1}" presName="sibTrans" presStyleCnt="0"/>
      <dgm:spPr/>
    </dgm:pt>
    <dgm:pt modelId="{CC00779F-A19B-4732-B0B3-BDCBC1D7E7D2}" type="pres">
      <dgm:prSet presAssocID="{F400D833-D145-45C3-A9E2-14F37590001F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93F9AB18-2F55-44FD-8633-FEFDC42AF102}" srcId="{B1A1C01C-5A1D-4818-BBA0-3CAE3B74FB3E}" destId="{E990122E-2804-4D00-9502-2E22D46360C3}" srcOrd="3" destOrd="0" parTransId="{7639591C-4B92-4733-8B3B-15D8868A3F6F}" sibTransId="{F4A7D8DB-E401-4018-BC20-53642945DAC7}"/>
    <dgm:cxn modelId="{0537351B-6541-4E9A-BB22-411435DEDE28}" srcId="{B1A1C01C-5A1D-4818-BBA0-3CAE3B74FB3E}" destId="{A994AF7E-BD8B-4979-A049-22DABE0A72CA}" srcOrd="0" destOrd="0" parTransId="{8056A320-348A-425B-A5F4-B60CFB7E9F81}" sibTransId="{6CAA3160-1836-49C6-83FC-8ACC67671E67}"/>
    <dgm:cxn modelId="{F7E8475E-BF64-42C7-9186-5661EACAD8A8}" srcId="{B1A1C01C-5A1D-4818-BBA0-3CAE3B74FB3E}" destId="{3411DB2E-46D3-4E8F-A7E9-A6EAFB6DD219}" srcOrd="1" destOrd="0" parTransId="{A021F392-505B-4DB2-A140-F9BF2082BA3C}" sibTransId="{B7A274E8-2942-4594-96A8-18C0291577B2}"/>
    <dgm:cxn modelId="{E1389960-16CF-4839-B90A-5EDB0CD10C3B}" type="presOf" srcId="{CDCE8765-B9ED-44F0-8870-D739BBD3DAED}" destId="{8030F9A8-3AAA-49D1-A47C-4D9BFB934301}" srcOrd="0" destOrd="0" presId="urn:microsoft.com/office/officeart/2005/8/layout/hProcess9"/>
    <dgm:cxn modelId="{519CE944-6B46-463C-8B71-0D455DDA1647}" type="presOf" srcId="{E990122E-2804-4D00-9502-2E22D46360C3}" destId="{AF3D99C0-49D0-42B2-B881-2E351AB04798}" srcOrd="0" destOrd="0" presId="urn:microsoft.com/office/officeart/2005/8/layout/hProcess9"/>
    <dgm:cxn modelId="{4650A791-7D4A-470F-919B-FC9962940C9A}" type="presOf" srcId="{980D4CBB-AC83-4FA3-A103-9AA3E2FDC451}" destId="{35353E2C-E683-492C-AFFA-910753437869}" srcOrd="0" destOrd="0" presId="urn:microsoft.com/office/officeart/2005/8/layout/hProcess9"/>
    <dgm:cxn modelId="{57F4F095-2867-481A-9688-625D5E9379FC}" srcId="{B1A1C01C-5A1D-4818-BBA0-3CAE3B74FB3E}" destId="{F400D833-D145-45C3-A9E2-14F37590001F}" srcOrd="6" destOrd="0" parTransId="{DA8C424B-C3F1-4026-8166-26384EE66EF1}" sibTransId="{467CEA0B-3618-400E-B45C-69AD7A60CCEB}"/>
    <dgm:cxn modelId="{64A891A3-8411-458E-94C4-C8B762E66B86}" type="presOf" srcId="{4F077B10-7C7B-4977-8107-B648234F3FC6}" destId="{ED5C2B0B-304D-434E-8356-785640DD8430}" srcOrd="0" destOrd="0" presId="urn:microsoft.com/office/officeart/2005/8/layout/hProcess9"/>
    <dgm:cxn modelId="{12F0DFA6-5334-4386-B921-AEBEA44D2F24}" type="presOf" srcId="{F400D833-D145-45C3-A9E2-14F37590001F}" destId="{CC00779F-A19B-4732-B0B3-BDCBC1D7E7D2}" srcOrd="0" destOrd="0" presId="urn:microsoft.com/office/officeart/2005/8/layout/hProcess9"/>
    <dgm:cxn modelId="{7F6C94C3-5D7B-4E22-9C0F-B16B42CABA93}" srcId="{B1A1C01C-5A1D-4818-BBA0-3CAE3B74FB3E}" destId="{4F077B10-7C7B-4977-8107-B648234F3FC6}" srcOrd="5" destOrd="0" parTransId="{60E9A0A4-228A-40F0-86A9-6FBCFB25F5BB}" sibTransId="{CB707B70-55A6-4332-BAD8-B033B973ABB1}"/>
    <dgm:cxn modelId="{AC18C5CA-D74A-46DF-BEF5-25DFC886C58F}" type="presOf" srcId="{3411DB2E-46D3-4E8F-A7E9-A6EAFB6DD219}" destId="{CE122F57-BEFC-4994-9FEF-4AEA55D81B15}" srcOrd="0" destOrd="0" presId="urn:microsoft.com/office/officeart/2005/8/layout/hProcess9"/>
    <dgm:cxn modelId="{BF661ED6-43ED-48DC-A4A5-E42A2342377A}" type="presOf" srcId="{A994AF7E-BD8B-4979-A049-22DABE0A72CA}" destId="{333A50E4-C3E9-4C3E-A35B-67A71444A160}" srcOrd="0" destOrd="0" presId="urn:microsoft.com/office/officeart/2005/8/layout/hProcess9"/>
    <dgm:cxn modelId="{46ED9CE0-FF6B-4838-8974-1181EA5491EE}" type="presOf" srcId="{B1A1C01C-5A1D-4818-BBA0-3CAE3B74FB3E}" destId="{3FA7F750-3362-4175-8AB8-C69DFAC69227}" srcOrd="0" destOrd="0" presId="urn:microsoft.com/office/officeart/2005/8/layout/hProcess9"/>
    <dgm:cxn modelId="{7C8428E8-3B32-4478-BF24-B823FBF285E4}" srcId="{B1A1C01C-5A1D-4818-BBA0-3CAE3B74FB3E}" destId="{CDCE8765-B9ED-44F0-8870-D739BBD3DAED}" srcOrd="4" destOrd="0" parTransId="{6E6C6997-4A9F-4724-99EB-808EC86615B4}" sibTransId="{AA9EF6E5-0254-41A2-BC8D-0A98E93897CD}"/>
    <dgm:cxn modelId="{BEA967EB-B5A2-40A9-97E0-205314EBBA87}" srcId="{B1A1C01C-5A1D-4818-BBA0-3CAE3B74FB3E}" destId="{980D4CBB-AC83-4FA3-A103-9AA3E2FDC451}" srcOrd="2" destOrd="0" parTransId="{122C4AD8-96D5-4FCF-9582-58CF33F4CCBD}" sibTransId="{E2687850-0F3C-4315-BB1B-55AA1A853D99}"/>
    <dgm:cxn modelId="{CFF560E8-9643-4D95-9A08-2AA0B8173A8F}" type="presParOf" srcId="{3FA7F750-3362-4175-8AB8-C69DFAC69227}" destId="{EC600F82-54CF-4B90-B153-4244B37193D3}" srcOrd="0" destOrd="0" presId="urn:microsoft.com/office/officeart/2005/8/layout/hProcess9"/>
    <dgm:cxn modelId="{5A6A7B28-356F-449A-BEE1-53DEF4DE6652}" type="presParOf" srcId="{3FA7F750-3362-4175-8AB8-C69DFAC69227}" destId="{6E1D7F90-3C12-4DFD-868A-0AABEAD5CAC6}" srcOrd="1" destOrd="0" presId="urn:microsoft.com/office/officeart/2005/8/layout/hProcess9"/>
    <dgm:cxn modelId="{0EFF09A4-F193-4F20-8A6D-3823329B49F3}" type="presParOf" srcId="{6E1D7F90-3C12-4DFD-868A-0AABEAD5CAC6}" destId="{333A50E4-C3E9-4C3E-A35B-67A71444A160}" srcOrd="0" destOrd="0" presId="urn:microsoft.com/office/officeart/2005/8/layout/hProcess9"/>
    <dgm:cxn modelId="{32699243-331C-4EC6-A1C1-DB17C52F1D3A}" type="presParOf" srcId="{6E1D7F90-3C12-4DFD-868A-0AABEAD5CAC6}" destId="{B613522D-22EE-4D8B-9872-38AE9C160A83}" srcOrd="1" destOrd="0" presId="urn:microsoft.com/office/officeart/2005/8/layout/hProcess9"/>
    <dgm:cxn modelId="{DF8E4E2F-D9B6-4C1F-8981-439723C60D6B}" type="presParOf" srcId="{6E1D7F90-3C12-4DFD-868A-0AABEAD5CAC6}" destId="{CE122F57-BEFC-4994-9FEF-4AEA55D81B15}" srcOrd="2" destOrd="0" presId="urn:microsoft.com/office/officeart/2005/8/layout/hProcess9"/>
    <dgm:cxn modelId="{91B99683-3275-495E-A2A4-06ED74A80932}" type="presParOf" srcId="{6E1D7F90-3C12-4DFD-868A-0AABEAD5CAC6}" destId="{FBACE87E-E957-4F3F-8CF3-10FF25B4C8BF}" srcOrd="3" destOrd="0" presId="urn:microsoft.com/office/officeart/2005/8/layout/hProcess9"/>
    <dgm:cxn modelId="{D26E6E36-17C6-48FF-A202-8AB8AC1E4E13}" type="presParOf" srcId="{6E1D7F90-3C12-4DFD-868A-0AABEAD5CAC6}" destId="{35353E2C-E683-492C-AFFA-910753437869}" srcOrd="4" destOrd="0" presId="urn:microsoft.com/office/officeart/2005/8/layout/hProcess9"/>
    <dgm:cxn modelId="{E514F368-0F2F-4ADB-B2BB-8AE8AA3939F9}" type="presParOf" srcId="{6E1D7F90-3C12-4DFD-868A-0AABEAD5CAC6}" destId="{7E28D890-D0A8-4BA1-A9FE-8C40383D5A6C}" srcOrd="5" destOrd="0" presId="urn:microsoft.com/office/officeart/2005/8/layout/hProcess9"/>
    <dgm:cxn modelId="{A41F86D6-1EE0-4244-A111-E12D658CB15D}" type="presParOf" srcId="{6E1D7F90-3C12-4DFD-868A-0AABEAD5CAC6}" destId="{AF3D99C0-49D0-42B2-B881-2E351AB04798}" srcOrd="6" destOrd="0" presId="urn:microsoft.com/office/officeart/2005/8/layout/hProcess9"/>
    <dgm:cxn modelId="{2FFD7089-5AF7-4AB9-8C8F-B11148E63C3F}" type="presParOf" srcId="{6E1D7F90-3C12-4DFD-868A-0AABEAD5CAC6}" destId="{0AEEF07F-7AC8-492A-963C-9A38A51FD35C}" srcOrd="7" destOrd="0" presId="urn:microsoft.com/office/officeart/2005/8/layout/hProcess9"/>
    <dgm:cxn modelId="{DB1F0BB3-3109-47A7-8B9E-4A7FD884DD59}" type="presParOf" srcId="{6E1D7F90-3C12-4DFD-868A-0AABEAD5CAC6}" destId="{8030F9A8-3AAA-49D1-A47C-4D9BFB934301}" srcOrd="8" destOrd="0" presId="urn:microsoft.com/office/officeart/2005/8/layout/hProcess9"/>
    <dgm:cxn modelId="{60C11356-5E1D-4B04-A7EB-064110A664A5}" type="presParOf" srcId="{6E1D7F90-3C12-4DFD-868A-0AABEAD5CAC6}" destId="{00BA6484-C985-460B-B6A4-D2CF078AD1B3}" srcOrd="9" destOrd="0" presId="urn:microsoft.com/office/officeart/2005/8/layout/hProcess9"/>
    <dgm:cxn modelId="{635C8190-60FA-4E0D-8BA7-9A67952F1D20}" type="presParOf" srcId="{6E1D7F90-3C12-4DFD-868A-0AABEAD5CAC6}" destId="{ED5C2B0B-304D-434E-8356-785640DD8430}" srcOrd="10" destOrd="0" presId="urn:microsoft.com/office/officeart/2005/8/layout/hProcess9"/>
    <dgm:cxn modelId="{6B0A6A91-0F37-4267-A5AF-DACC62B99D88}" type="presParOf" srcId="{6E1D7F90-3C12-4DFD-868A-0AABEAD5CAC6}" destId="{44A74B9D-A5EF-4CFC-A107-E5B8F20E5874}" srcOrd="11" destOrd="0" presId="urn:microsoft.com/office/officeart/2005/8/layout/hProcess9"/>
    <dgm:cxn modelId="{A1812118-0378-41C3-83A9-655002727E18}" type="presParOf" srcId="{6E1D7F90-3C12-4DFD-868A-0AABEAD5CAC6}" destId="{CC00779F-A19B-4732-B0B3-BDCBC1D7E7D2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A20879-DD8C-4965-AC5C-11023EF119F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EDBC17BF-6221-4DB0-81B9-786F86746CDF}">
      <dgm:prSet custT="1"/>
      <dgm:spPr/>
      <dgm:t>
        <a:bodyPr/>
        <a:lstStyle/>
        <a:p>
          <a:pPr algn="just"/>
          <a:r>
            <a:rPr lang="pl-PL" sz="2000" dirty="0">
              <a:solidFill>
                <a:schemeClr val="tx1"/>
              </a:solidFill>
            </a:rPr>
            <a:t>PRAWO POWSZECHNIE OBOWIĄZUJĄCE NIE JEST NEUTRALNE WOBEC PRAWA MORALNEGO, ZAWSZE JEST Z NIM W JAKIŚ SPOSÓB POŁĄCZONE</a:t>
          </a:r>
        </a:p>
      </dgm:t>
    </dgm:pt>
    <dgm:pt modelId="{36A9CD88-1155-4C14-994C-EE31602BB1DA}" type="parTrans" cxnId="{F65F05E1-879F-404F-AF29-461E91D13655}">
      <dgm:prSet/>
      <dgm:spPr/>
      <dgm:t>
        <a:bodyPr/>
        <a:lstStyle/>
        <a:p>
          <a:endParaRPr lang="pl-PL"/>
        </a:p>
      </dgm:t>
    </dgm:pt>
    <dgm:pt modelId="{411B7320-C55E-4B95-9457-4CE5504EB27E}" type="sibTrans" cxnId="{F65F05E1-879F-404F-AF29-461E91D13655}">
      <dgm:prSet/>
      <dgm:spPr/>
      <dgm:t>
        <a:bodyPr/>
        <a:lstStyle/>
        <a:p>
          <a:endParaRPr lang="pl-PL"/>
        </a:p>
      </dgm:t>
    </dgm:pt>
    <dgm:pt modelId="{27E33EF0-95D5-40C8-81F0-978DAA81B9C7}">
      <dgm:prSet custT="1"/>
      <dgm:spPr/>
      <dgm:t>
        <a:bodyPr/>
        <a:lstStyle/>
        <a:p>
          <a:pPr algn="just"/>
          <a:r>
            <a:rPr lang="pl-PL" sz="1600" dirty="0">
              <a:solidFill>
                <a:schemeClr val="tx1"/>
              </a:solidFill>
            </a:rPr>
            <a:t>PRAWO MORALNE NIE WYMAGA NATOMIAST DLA SWOJEGO OBOWIĄZYWANIA UJĘCIA W NORMY PRAWA POWSZECHNIE OBOWIĄZUJĄCEGO, JEDNAK PRAWO W PAŃSTWIE PRAWA NIE MOŻE BYĆ AMORALNE, PRAWO NIE MOŻE BYĆ SPRZECZNE Z PRAWEM MORALNYM</a:t>
          </a:r>
        </a:p>
      </dgm:t>
    </dgm:pt>
    <dgm:pt modelId="{F25E0346-A37C-4F5B-BE52-2E1FA14D4D60}" type="parTrans" cxnId="{350F6EBE-4CD7-4AB9-AC2B-C66828E06531}">
      <dgm:prSet/>
      <dgm:spPr/>
      <dgm:t>
        <a:bodyPr/>
        <a:lstStyle/>
        <a:p>
          <a:endParaRPr lang="pl-PL"/>
        </a:p>
      </dgm:t>
    </dgm:pt>
    <dgm:pt modelId="{0F80A170-A027-46A5-8343-77DD7C1653B3}" type="sibTrans" cxnId="{350F6EBE-4CD7-4AB9-AC2B-C66828E06531}">
      <dgm:prSet/>
      <dgm:spPr/>
      <dgm:t>
        <a:bodyPr/>
        <a:lstStyle/>
        <a:p>
          <a:endParaRPr lang="pl-PL"/>
        </a:p>
      </dgm:t>
    </dgm:pt>
    <dgm:pt modelId="{F44CE641-A877-4254-88B0-88082303E0FE}">
      <dgm:prSet/>
      <dgm:spPr/>
      <dgm:t>
        <a:bodyPr/>
        <a:lstStyle/>
        <a:p>
          <a:pPr algn="just"/>
          <a:r>
            <a:rPr lang="pl-PL" dirty="0">
              <a:solidFill>
                <a:schemeClr val="tx1"/>
              </a:solidFill>
            </a:rPr>
            <a:t>ŹRÓDŁEM NORM ETYCZNYCH PRACOWNIKA ADMINISTRACJI PUBLICZNEJ JEST PRAWO MORALNE, ZAKAZY I NAKAZY PRAWIDŁOWEGO ZACHOWANIA SIĘ FORMUŁOWANE SĄ Z PUNKTU WIDZENIA MORALNOŚCI</a:t>
          </a:r>
        </a:p>
      </dgm:t>
    </dgm:pt>
    <dgm:pt modelId="{B47A1745-AB13-4BB5-95E5-C1A9CC2892A1}" type="parTrans" cxnId="{6AA382EA-7F46-417F-9629-D196FF045DEA}">
      <dgm:prSet/>
      <dgm:spPr/>
      <dgm:t>
        <a:bodyPr/>
        <a:lstStyle/>
        <a:p>
          <a:endParaRPr lang="pl-PL"/>
        </a:p>
      </dgm:t>
    </dgm:pt>
    <dgm:pt modelId="{B3440F89-CD0D-4BCA-836B-AE3FD71FAA98}" type="sibTrans" cxnId="{6AA382EA-7F46-417F-9629-D196FF045DEA}">
      <dgm:prSet/>
      <dgm:spPr/>
      <dgm:t>
        <a:bodyPr/>
        <a:lstStyle/>
        <a:p>
          <a:endParaRPr lang="pl-PL"/>
        </a:p>
      </dgm:t>
    </dgm:pt>
    <dgm:pt modelId="{B75B49E6-7534-4D55-9DD3-740821C09FEB}">
      <dgm:prSet/>
      <dgm:spPr/>
      <dgm:t>
        <a:bodyPr/>
        <a:lstStyle/>
        <a:p>
          <a:pPr algn="just"/>
          <a:r>
            <a:rPr lang="pl-PL" dirty="0">
              <a:solidFill>
                <a:schemeClr val="tx1"/>
              </a:solidFill>
            </a:rPr>
            <a:t>NORMY ETYCZNE DLA SWOJEGO OBOWIĄZYWANIA NIE MUSZĄ BYĆ UJĘTE W NORMY PRAWA STANOWIONEGO; I TAK OBOWIĄZUJĄ PRACOWNIKA ADMINISTRACJI I POCIĄGAJĄ ZA SOBĄ ODPOWIEDZIALNOŚĆ MORALNĄ</a:t>
          </a:r>
        </a:p>
      </dgm:t>
    </dgm:pt>
    <dgm:pt modelId="{2D22D686-C78F-418B-A70D-42FD6BFD404A}" type="parTrans" cxnId="{96582369-257E-4E85-AE66-CAB42F2CCCD6}">
      <dgm:prSet/>
      <dgm:spPr/>
      <dgm:t>
        <a:bodyPr/>
        <a:lstStyle/>
        <a:p>
          <a:endParaRPr lang="pl-PL"/>
        </a:p>
      </dgm:t>
    </dgm:pt>
    <dgm:pt modelId="{4A72DCA9-1CE4-49DE-8398-23FA3AC22C54}" type="sibTrans" cxnId="{96582369-257E-4E85-AE66-CAB42F2CCCD6}">
      <dgm:prSet/>
      <dgm:spPr/>
      <dgm:t>
        <a:bodyPr/>
        <a:lstStyle/>
        <a:p>
          <a:endParaRPr lang="pl-PL"/>
        </a:p>
      </dgm:t>
    </dgm:pt>
    <dgm:pt modelId="{0EBA4DCC-728A-4C28-A9CD-10A9E5C665D6}">
      <dgm:prSet/>
      <dgm:spPr/>
      <dgm:t>
        <a:bodyPr/>
        <a:lstStyle/>
        <a:p>
          <a:pPr algn="just"/>
          <a:r>
            <a:rPr lang="pl-PL" dirty="0">
              <a:solidFill>
                <a:schemeClr val="tx1"/>
              </a:solidFill>
            </a:rPr>
            <a:t>JEŚLI SĄ UJĘTE W NORMY PRAWA STANOWIONEGO, POCIĄGAJĄ ZA SOBĄ ODPOWIEDZIALNOŚĆ KARNĄ</a:t>
          </a:r>
        </a:p>
      </dgm:t>
    </dgm:pt>
    <dgm:pt modelId="{D5FE6205-8839-4A36-B1B5-78883FA58A0C}" type="parTrans" cxnId="{7929623D-7F83-44E5-8C32-FFAA4670A14B}">
      <dgm:prSet/>
      <dgm:spPr/>
      <dgm:t>
        <a:bodyPr/>
        <a:lstStyle/>
        <a:p>
          <a:endParaRPr lang="pl-PL"/>
        </a:p>
      </dgm:t>
    </dgm:pt>
    <dgm:pt modelId="{52A8F5C8-EA2F-4017-BC4C-DB1C4B7CB918}" type="sibTrans" cxnId="{7929623D-7F83-44E5-8C32-FFAA4670A14B}">
      <dgm:prSet/>
      <dgm:spPr/>
      <dgm:t>
        <a:bodyPr/>
        <a:lstStyle/>
        <a:p>
          <a:endParaRPr lang="pl-PL"/>
        </a:p>
      </dgm:t>
    </dgm:pt>
    <dgm:pt modelId="{4AC43327-52A7-494C-B306-8552EE568EFC}" type="pres">
      <dgm:prSet presAssocID="{21A20879-DD8C-4965-AC5C-11023EF119F5}" presName="linear" presStyleCnt="0">
        <dgm:presLayoutVars>
          <dgm:animLvl val="lvl"/>
          <dgm:resizeHandles val="exact"/>
        </dgm:presLayoutVars>
      </dgm:prSet>
      <dgm:spPr/>
    </dgm:pt>
    <dgm:pt modelId="{B9A4A341-60E6-4044-9117-5DE2F3F0F4C3}" type="pres">
      <dgm:prSet presAssocID="{EDBC17BF-6221-4DB0-81B9-786F86746CD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6F43A90-5CE3-4718-87BE-59699A9A361C}" type="pres">
      <dgm:prSet presAssocID="{411B7320-C55E-4B95-9457-4CE5504EB27E}" presName="spacer" presStyleCnt="0"/>
      <dgm:spPr/>
    </dgm:pt>
    <dgm:pt modelId="{EAA22F2A-C451-4298-AB57-1ED0C56DAB1C}" type="pres">
      <dgm:prSet presAssocID="{27E33EF0-95D5-40C8-81F0-978DAA81B9C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22BEEBB-537A-474C-AD1C-1585F909D08A}" type="pres">
      <dgm:prSet presAssocID="{0F80A170-A027-46A5-8343-77DD7C1653B3}" presName="spacer" presStyleCnt="0"/>
      <dgm:spPr/>
    </dgm:pt>
    <dgm:pt modelId="{5B9CFB5A-0361-4B27-A103-39CF32A37353}" type="pres">
      <dgm:prSet presAssocID="{F44CE641-A877-4254-88B0-88082303E0F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E2BD69B-37FA-4354-9BE9-38282E06E07B}" type="pres">
      <dgm:prSet presAssocID="{B3440F89-CD0D-4BCA-836B-AE3FD71FAA98}" presName="spacer" presStyleCnt="0"/>
      <dgm:spPr/>
    </dgm:pt>
    <dgm:pt modelId="{810A4E20-0F12-4F8E-B936-43C77BE9C976}" type="pres">
      <dgm:prSet presAssocID="{B75B49E6-7534-4D55-9DD3-740821C09FE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7DCE67E-C38D-41C2-A53C-45BB523A34B4}" type="pres">
      <dgm:prSet presAssocID="{4A72DCA9-1CE4-49DE-8398-23FA3AC22C54}" presName="spacer" presStyleCnt="0"/>
      <dgm:spPr/>
    </dgm:pt>
    <dgm:pt modelId="{058948EC-C3A1-4C6B-A4C8-0A1F7B3B9753}" type="pres">
      <dgm:prSet presAssocID="{0EBA4DCC-728A-4C28-A9CD-10A9E5C665D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064DA0E-7B7E-4E11-96FB-41C8722AE1D2}" type="presOf" srcId="{0EBA4DCC-728A-4C28-A9CD-10A9E5C665D6}" destId="{058948EC-C3A1-4C6B-A4C8-0A1F7B3B9753}" srcOrd="0" destOrd="0" presId="urn:microsoft.com/office/officeart/2005/8/layout/vList2"/>
    <dgm:cxn modelId="{7929623D-7F83-44E5-8C32-FFAA4670A14B}" srcId="{21A20879-DD8C-4965-AC5C-11023EF119F5}" destId="{0EBA4DCC-728A-4C28-A9CD-10A9E5C665D6}" srcOrd="4" destOrd="0" parTransId="{D5FE6205-8839-4A36-B1B5-78883FA58A0C}" sibTransId="{52A8F5C8-EA2F-4017-BC4C-DB1C4B7CB918}"/>
    <dgm:cxn modelId="{4D7B9443-1F15-419D-B10D-7E7E5CBC6C43}" type="presOf" srcId="{B75B49E6-7534-4D55-9DD3-740821C09FEB}" destId="{810A4E20-0F12-4F8E-B936-43C77BE9C976}" srcOrd="0" destOrd="0" presId="urn:microsoft.com/office/officeart/2005/8/layout/vList2"/>
    <dgm:cxn modelId="{96582369-257E-4E85-AE66-CAB42F2CCCD6}" srcId="{21A20879-DD8C-4965-AC5C-11023EF119F5}" destId="{B75B49E6-7534-4D55-9DD3-740821C09FEB}" srcOrd="3" destOrd="0" parTransId="{2D22D686-C78F-418B-A70D-42FD6BFD404A}" sibTransId="{4A72DCA9-1CE4-49DE-8398-23FA3AC22C54}"/>
    <dgm:cxn modelId="{9AF82849-F625-471F-9F24-190EB2A06A9C}" type="presOf" srcId="{21A20879-DD8C-4965-AC5C-11023EF119F5}" destId="{4AC43327-52A7-494C-B306-8552EE568EFC}" srcOrd="0" destOrd="0" presId="urn:microsoft.com/office/officeart/2005/8/layout/vList2"/>
    <dgm:cxn modelId="{AE61A54F-DCA9-41D7-9FC8-A53DCE06EDF6}" type="presOf" srcId="{EDBC17BF-6221-4DB0-81B9-786F86746CDF}" destId="{B9A4A341-60E6-4044-9117-5DE2F3F0F4C3}" srcOrd="0" destOrd="0" presId="urn:microsoft.com/office/officeart/2005/8/layout/vList2"/>
    <dgm:cxn modelId="{3EDB1B85-E202-42CC-BBCC-6BB7D961B796}" type="presOf" srcId="{F44CE641-A877-4254-88B0-88082303E0FE}" destId="{5B9CFB5A-0361-4B27-A103-39CF32A37353}" srcOrd="0" destOrd="0" presId="urn:microsoft.com/office/officeart/2005/8/layout/vList2"/>
    <dgm:cxn modelId="{350F6EBE-4CD7-4AB9-AC2B-C66828E06531}" srcId="{21A20879-DD8C-4965-AC5C-11023EF119F5}" destId="{27E33EF0-95D5-40C8-81F0-978DAA81B9C7}" srcOrd="1" destOrd="0" parTransId="{F25E0346-A37C-4F5B-BE52-2E1FA14D4D60}" sibTransId="{0F80A170-A027-46A5-8343-77DD7C1653B3}"/>
    <dgm:cxn modelId="{94B1B3CC-E1FB-4664-8D50-EC0D86911CFE}" type="presOf" srcId="{27E33EF0-95D5-40C8-81F0-978DAA81B9C7}" destId="{EAA22F2A-C451-4298-AB57-1ED0C56DAB1C}" srcOrd="0" destOrd="0" presId="urn:microsoft.com/office/officeart/2005/8/layout/vList2"/>
    <dgm:cxn modelId="{F65F05E1-879F-404F-AF29-461E91D13655}" srcId="{21A20879-DD8C-4965-AC5C-11023EF119F5}" destId="{EDBC17BF-6221-4DB0-81B9-786F86746CDF}" srcOrd="0" destOrd="0" parTransId="{36A9CD88-1155-4C14-994C-EE31602BB1DA}" sibTransId="{411B7320-C55E-4B95-9457-4CE5504EB27E}"/>
    <dgm:cxn modelId="{6AA382EA-7F46-417F-9629-D196FF045DEA}" srcId="{21A20879-DD8C-4965-AC5C-11023EF119F5}" destId="{F44CE641-A877-4254-88B0-88082303E0FE}" srcOrd="2" destOrd="0" parTransId="{B47A1745-AB13-4BB5-95E5-C1A9CC2892A1}" sibTransId="{B3440F89-CD0D-4BCA-836B-AE3FD71FAA98}"/>
    <dgm:cxn modelId="{F954C07A-7890-4D03-ADB7-F53498318293}" type="presParOf" srcId="{4AC43327-52A7-494C-B306-8552EE568EFC}" destId="{B9A4A341-60E6-4044-9117-5DE2F3F0F4C3}" srcOrd="0" destOrd="0" presId="urn:microsoft.com/office/officeart/2005/8/layout/vList2"/>
    <dgm:cxn modelId="{8E6CBF41-30E8-41DD-8986-6D43A0FF2CBF}" type="presParOf" srcId="{4AC43327-52A7-494C-B306-8552EE568EFC}" destId="{B6F43A90-5CE3-4718-87BE-59699A9A361C}" srcOrd="1" destOrd="0" presId="urn:microsoft.com/office/officeart/2005/8/layout/vList2"/>
    <dgm:cxn modelId="{E3F19707-B00F-4873-8B35-1ED9EC12A186}" type="presParOf" srcId="{4AC43327-52A7-494C-B306-8552EE568EFC}" destId="{EAA22F2A-C451-4298-AB57-1ED0C56DAB1C}" srcOrd="2" destOrd="0" presId="urn:microsoft.com/office/officeart/2005/8/layout/vList2"/>
    <dgm:cxn modelId="{8939703D-EC9A-4330-8DFB-F4FB5E342EF3}" type="presParOf" srcId="{4AC43327-52A7-494C-B306-8552EE568EFC}" destId="{322BEEBB-537A-474C-AD1C-1585F909D08A}" srcOrd="3" destOrd="0" presId="urn:microsoft.com/office/officeart/2005/8/layout/vList2"/>
    <dgm:cxn modelId="{C379D55B-84E8-4CB8-88C5-C294DFCF3606}" type="presParOf" srcId="{4AC43327-52A7-494C-B306-8552EE568EFC}" destId="{5B9CFB5A-0361-4B27-A103-39CF32A37353}" srcOrd="4" destOrd="0" presId="urn:microsoft.com/office/officeart/2005/8/layout/vList2"/>
    <dgm:cxn modelId="{9FCA8907-99F3-42C7-A9E9-A11B556CBB56}" type="presParOf" srcId="{4AC43327-52A7-494C-B306-8552EE568EFC}" destId="{EE2BD69B-37FA-4354-9BE9-38282E06E07B}" srcOrd="5" destOrd="0" presId="urn:microsoft.com/office/officeart/2005/8/layout/vList2"/>
    <dgm:cxn modelId="{890069FD-B588-4BFC-A8AC-0638C9B44612}" type="presParOf" srcId="{4AC43327-52A7-494C-B306-8552EE568EFC}" destId="{810A4E20-0F12-4F8E-B936-43C77BE9C976}" srcOrd="6" destOrd="0" presId="urn:microsoft.com/office/officeart/2005/8/layout/vList2"/>
    <dgm:cxn modelId="{69CD3855-49A2-4A5F-AA20-B2BFBA40407B}" type="presParOf" srcId="{4AC43327-52A7-494C-B306-8552EE568EFC}" destId="{77DCE67E-C38D-41C2-A53C-45BB523A34B4}" srcOrd="7" destOrd="0" presId="urn:microsoft.com/office/officeart/2005/8/layout/vList2"/>
    <dgm:cxn modelId="{A28C4C87-E43C-42AB-AA19-4C5F87F69DE4}" type="presParOf" srcId="{4AC43327-52A7-494C-B306-8552EE568EFC}" destId="{058948EC-C3A1-4C6B-A4C8-0A1F7B3B975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DEE9A-EDC3-4DDE-8257-C8EA3DC98022}">
      <dsp:nvSpPr>
        <dsp:cNvPr id="0" name=""/>
        <dsp:cNvSpPr/>
      </dsp:nvSpPr>
      <dsp:spPr>
        <a:xfrm rot="16200000">
          <a:off x="1541065" y="-1541065"/>
          <a:ext cx="2175669" cy="52578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pl-PL" sz="1400" b="1" i="0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pl-PL" sz="1400" b="1" i="0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i="0" kern="1200" dirty="0">
              <a:solidFill>
                <a:schemeClr val="tx1"/>
              </a:solidFill>
            </a:rPr>
            <a:t>ART. 79 KONSTYTUCJI RP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0" i="0" kern="1200" dirty="0">
              <a:solidFill>
                <a:schemeClr val="tx1"/>
              </a:solidFill>
            </a:rPr>
            <a:t>KAŻDY, CZYJE KONSTYTUCYJNE WOLNOŚCI LUB PRAWA ZOSTAŁY NARUSZONE, MA PRAWO, NA ZASADACH OKREŚLONYCH W USTAWIE, WNIEŚĆ SKARGĘ DO TRYBUNAŁU KONSTYTUCYJNEGO W SPRAWIE ZGODNOŚCI Z KONSTYTUCJĄ USTAWY LUB INNEGO AKTU NORMATYWNEGO, NA PODSTAWIE KTÓREGO SĄD LUB ORGAN ADMINISTRACJI PUBLICZNEJ ORZEKŁ OSTATECZNIE O JEGO WOLNOŚCIACH LUB PRAWACH ALBO O JEGO OBOWIĄZKACH OKREŚLONYCH </a:t>
          </a:r>
          <a:br>
            <a:rPr lang="pl-PL" sz="1400" b="0" i="0" kern="1200" dirty="0">
              <a:solidFill>
                <a:schemeClr val="tx1"/>
              </a:solidFill>
            </a:rPr>
          </a:br>
          <a:r>
            <a:rPr lang="pl-PL" sz="1400" b="0" i="0" kern="1200" dirty="0">
              <a:solidFill>
                <a:schemeClr val="tx1"/>
              </a:solidFill>
            </a:rPr>
            <a:t>W KONSTYTUCJI.</a:t>
          </a:r>
          <a:endParaRPr lang="pl-PL" sz="1400" kern="1200" dirty="0">
            <a:solidFill>
              <a:schemeClr val="tx1"/>
            </a:solidFill>
          </a:endParaRPr>
        </a:p>
      </dsp:txBody>
      <dsp:txXfrm rot="5400000">
        <a:off x="0" y="0"/>
        <a:ext cx="5257800" cy="1631751"/>
      </dsp:txXfrm>
    </dsp:sp>
    <dsp:sp modelId="{63F0BE30-7310-49BE-B15D-098BD25E4261}">
      <dsp:nvSpPr>
        <dsp:cNvPr id="0" name=""/>
        <dsp:cNvSpPr/>
      </dsp:nvSpPr>
      <dsp:spPr>
        <a:xfrm>
          <a:off x="5257800" y="0"/>
          <a:ext cx="5257800" cy="2175669"/>
        </a:xfrm>
        <a:prstGeom prst="round1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ART. 63 USTAWY O WOJEWODZIE I ADMINISTRACJI RZĄDOWEJ W WOJEWÓDZTWIE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1. KAŻDY, CZYJ INTERES PRAWNY LUB UPRAWNIENIE ZOSTAŁY NARUSZONE PRZEPISEM AKTU PRAWA MIEJSCOWEGO, WYDANYM PRZEZ WOJEWODĘ LUB ORGAN NIEZESPOLONEJ ADMINISTRACJI RZĄDOWEJ, W SPRAWIE Z ZAKRESU ADMINISTRACJI PUBLICZNEJ, MOŻE ZASKARŻYĆ PRZEPIS DO SĄDU ADMINISTRACYJNEGO.</a:t>
          </a:r>
        </a:p>
      </dsp:txBody>
      <dsp:txXfrm>
        <a:off x="5257800" y="0"/>
        <a:ext cx="5257800" cy="1631751"/>
      </dsp:txXfrm>
    </dsp:sp>
    <dsp:sp modelId="{14A10DE0-6706-4D88-9F2C-CAA390082D67}">
      <dsp:nvSpPr>
        <dsp:cNvPr id="0" name=""/>
        <dsp:cNvSpPr/>
      </dsp:nvSpPr>
      <dsp:spPr>
        <a:xfrm rot="10800000">
          <a:off x="0" y="2165617"/>
          <a:ext cx="5257800" cy="2175669"/>
        </a:xfrm>
        <a:prstGeom prst="round1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ART. 101 USG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1. KAŻDY, CZYJ INTERES PRAWNY LUB UPRAWNIENIE ZOSTAŁY NARUSZONE UCHWAŁĄ LUB ZARZĄDZENIEM, PODJĘTYMI PRZEZ ORGAN GMINY W SPRAWIE Z ZAKRESU ADMINISTRACJI PUBLICZNEJ, MOŻE ZASKARŻYĆ UCHWAŁĘ LUB ZARZĄDZENIE DO SĄDU ADMINISTRACYJNEGO.</a:t>
          </a:r>
        </a:p>
      </dsp:txBody>
      <dsp:txXfrm rot="10800000">
        <a:off x="0" y="2709534"/>
        <a:ext cx="5257800" cy="1631751"/>
      </dsp:txXfrm>
    </dsp:sp>
    <dsp:sp modelId="{890DCBB2-BB0D-4750-A9DD-3A9C81F2A85D}">
      <dsp:nvSpPr>
        <dsp:cNvPr id="0" name=""/>
        <dsp:cNvSpPr/>
      </dsp:nvSpPr>
      <dsp:spPr>
        <a:xfrm rot="5400000">
          <a:off x="6798865" y="634603"/>
          <a:ext cx="2175669" cy="5257800"/>
        </a:xfrm>
        <a:prstGeom prst="round1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>
              <a:solidFill>
                <a:schemeClr val="tx1"/>
              </a:solidFill>
            </a:rPr>
            <a:t>ART. 87 USP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tx1"/>
              </a:solidFill>
            </a:rPr>
            <a:t>1. KAŻDY, CZYJ INTERES PRAWNY LUB UPRAWNIENIE ZOSTAŁY NARUSZONE UCHWAŁĄ PODJĘTĄ PRZEZ ORGAN POWIATU W SPRAWIE Z ZAKRESU ADMINISTRACJI PUBLICZNEJ, MOŻE ZASKARŻYĆ UCHWAŁĘ DO SĄDU ADMINISTRACYJNEGO.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 dirty="0">
            <a:solidFill>
              <a:schemeClr val="tx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>
              <a:solidFill>
                <a:schemeClr val="tx1"/>
              </a:solidFill>
            </a:rPr>
            <a:t>ART. 90 USW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>
              <a:solidFill>
                <a:schemeClr val="tx1"/>
              </a:solidFill>
            </a:rPr>
            <a:t> 1. KAŻDY, CZYJ INTERES PRAWNY LUB UPRAWNIENIE ZOSTAŁY N</a:t>
          </a:r>
          <a:r>
            <a:rPr lang="pl-PL" sz="1100" kern="1200" dirty="0">
              <a:solidFill>
                <a:schemeClr val="tx1"/>
              </a:solidFill>
            </a:rPr>
            <a:t>ARUSZONE PRZEPISEM AKTU PRAWA MIEJSCOWEGO, WYDANYM W SPRAWIE Z ZAKRESU ADMINISTRACJI PUBLICZNEJ, MOŻE ZASKARŻYĆ PRZEPIS DO SĄDU ADMINISTRACYJNEGO</a:t>
          </a:r>
          <a:r>
            <a:rPr lang="pl-PL" sz="900" kern="1200" dirty="0"/>
            <a:t>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900" kern="1200" dirty="0"/>
        </a:p>
      </dsp:txBody>
      <dsp:txXfrm rot="-5400000">
        <a:off x="5257800" y="2719586"/>
        <a:ext cx="5257800" cy="1631751"/>
      </dsp:txXfrm>
    </dsp:sp>
    <dsp:sp modelId="{245F98BD-9D6D-4620-B36A-9A1E4D4FCC2D}">
      <dsp:nvSpPr>
        <dsp:cNvPr id="0" name=""/>
        <dsp:cNvSpPr/>
      </dsp:nvSpPr>
      <dsp:spPr>
        <a:xfrm>
          <a:off x="3780447" y="1757331"/>
          <a:ext cx="2954704" cy="836675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NARZĘDZIA OCHRONY PRAWNEJ</a:t>
          </a:r>
        </a:p>
      </dsp:txBody>
      <dsp:txXfrm>
        <a:off x="3821290" y="1798174"/>
        <a:ext cx="2873018" cy="7549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8CC0D-B029-42EE-8FE4-9C9DD95732AD}">
      <dsp:nvSpPr>
        <dsp:cNvPr id="0" name=""/>
        <dsp:cNvSpPr/>
      </dsp:nvSpPr>
      <dsp:spPr>
        <a:xfrm>
          <a:off x="0" y="5364"/>
          <a:ext cx="10515600" cy="8154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b="1" kern="1200" dirty="0">
              <a:solidFill>
                <a:schemeClr val="tx1"/>
              </a:solidFill>
            </a:rPr>
            <a:t>ZASADA DEMOKRATYCZNEGO PAŃSTWA PRAWA</a:t>
          </a:r>
        </a:p>
      </dsp:txBody>
      <dsp:txXfrm>
        <a:off x="39809" y="45173"/>
        <a:ext cx="10435982" cy="735872"/>
      </dsp:txXfrm>
    </dsp:sp>
    <dsp:sp modelId="{370B451E-521F-48A3-ABE3-0E1178435F4D}">
      <dsp:nvSpPr>
        <dsp:cNvPr id="0" name=""/>
        <dsp:cNvSpPr/>
      </dsp:nvSpPr>
      <dsp:spPr>
        <a:xfrm>
          <a:off x="0" y="820854"/>
          <a:ext cx="10515600" cy="1302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3180" rIns="241808" bIns="43180" numCol="1" spcCol="1270" anchor="t" anchorCtr="0">
          <a:noAutofit/>
        </a:bodyPr>
        <a:lstStyle/>
        <a:p>
          <a:pPr marL="285750" lvl="1" indent="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l-PL" sz="2700" b="0" i="0" kern="1200" dirty="0"/>
            <a:t>ART. 2 KONSTYTUCJI RP</a:t>
          </a:r>
          <a:endParaRPr lang="pl-PL" sz="2700" kern="1200" dirty="0"/>
        </a:p>
        <a:p>
          <a:pPr marL="269875" lvl="1" indent="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l-PL" sz="2700" b="0" i="0" kern="1200" dirty="0"/>
            <a:t>Rzeczpospolita Polska jest demokratycznym państwem prawnym, urzeczywistniającym zasady sprawiedliwości społecznej.</a:t>
          </a:r>
          <a:endParaRPr lang="pl-PL" sz="2700" kern="1200" dirty="0"/>
        </a:p>
      </dsp:txBody>
      <dsp:txXfrm>
        <a:off x="0" y="820854"/>
        <a:ext cx="10515600" cy="1302029"/>
      </dsp:txXfrm>
    </dsp:sp>
    <dsp:sp modelId="{50EA6383-9FCB-47F5-87A4-CCC7919D2D1E}">
      <dsp:nvSpPr>
        <dsp:cNvPr id="0" name=""/>
        <dsp:cNvSpPr/>
      </dsp:nvSpPr>
      <dsp:spPr>
        <a:xfrm>
          <a:off x="0" y="2122884"/>
          <a:ext cx="10515600" cy="81549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b="1" kern="1200" dirty="0">
              <a:solidFill>
                <a:schemeClr val="tx1"/>
              </a:solidFill>
            </a:rPr>
            <a:t>ZASADA LEGALIZMU</a:t>
          </a:r>
        </a:p>
      </dsp:txBody>
      <dsp:txXfrm>
        <a:off x="39809" y="2162693"/>
        <a:ext cx="10435982" cy="735872"/>
      </dsp:txXfrm>
    </dsp:sp>
    <dsp:sp modelId="{6615011B-D66C-4059-8E17-DA8AA911C249}">
      <dsp:nvSpPr>
        <dsp:cNvPr id="0" name=""/>
        <dsp:cNvSpPr/>
      </dsp:nvSpPr>
      <dsp:spPr>
        <a:xfrm>
          <a:off x="0" y="2938374"/>
          <a:ext cx="10515600" cy="140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3180" rIns="241808" bIns="43180" numCol="1" spcCol="1270" anchor="t" anchorCtr="0">
          <a:noAutofit/>
        </a:bodyPr>
        <a:lstStyle/>
        <a:p>
          <a:pPr marL="228600" lvl="1" indent="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l-PL" sz="2700" kern="1200" dirty="0"/>
            <a:t>ART. 7 KONSTYTUCJI RP</a:t>
          </a:r>
        </a:p>
        <a:p>
          <a:pPr marL="269875" lvl="1" indent="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l-PL" sz="2700" b="0" i="0" kern="1200" dirty="0"/>
            <a:t>Organy władzy publicznej działają na podstawie i w granicach prawa.</a:t>
          </a:r>
          <a:endParaRPr lang="pl-PL" sz="2700" kern="1200" dirty="0"/>
        </a:p>
        <a:p>
          <a:pPr marL="228600" lvl="1" indent="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endParaRPr lang="pl-PL" sz="2700" kern="1200" dirty="0"/>
        </a:p>
      </dsp:txBody>
      <dsp:txXfrm>
        <a:off x="0" y="2938374"/>
        <a:ext cx="10515600" cy="1407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44360-6A54-4138-947F-8B92A2C6854B}">
      <dsp:nvSpPr>
        <dsp:cNvPr id="0" name=""/>
        <dsp:cNvSpPr/>
      </dsp:nvSpPr>
      <dsp:spPr>
        <a:xfrm>
          <a:off x="5937331" y="2527381"/>
          <a:ext cx="1803238" cy="1803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EUROPEJSKI KODEKS DOBREJ ADMINISTRACJI</a:t>
          </a:r>
        </a:p>
      </dsp:txBody>
      <dsp:txXfrm>
        <a:off x="6201409" y="2791459"/>
        <a:ext cx="1275082" cy="1275082"/>
      </dsp:txXfrm>
    </dsp:sp>
    <dsp:sp modelId="{2C15F75E-690F-4947-BCD1-05F0404CE12C}">
      <dsp:nvSpPr>
        <dsp:cNvPr id="0" name=""/>
        <dsp:cNvSpPr/>
      </dsp:nvSpPr>
      <dsp:spPr>
        <a:xfrm rot="16200000">
          <a:off x="6647868" y="1871115"/>
          <a:ext cx="382163" cy="613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>
        <a:off x="6705193" y="2051060"/>
        <a:ext cx="267514" cy="367861"/>
      </dsp:txXfrm>
    </dsp:sp>
    <dsp:sp modelId="{6198BCFA-2A6C-4747-9644-E5E78ADA0C1F}">
      <dsp:nvSpPr>
        <dsp:cNvPr id="0" name=""/>
        <dsp:cNvSpPr/>
      </dsp:nvSpPr>
      <dsp:spPr>
        <a:xfrm>
          <a:off x="5937331" y="3079"/>
          <a:ext cx="1803238" cy="18032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UCHWALONY PRZEZ PE </a:t>
          </a:r>
          <a:br>
            <a:rPr lang="pl-PL" sz="1600" kern="1200" dirty="0">
              <a:solidFill>
                <a:schemeClr val="tx1"/>
              </a:solidFill>
            </a:rPr>
          </a:br>
          <a:r>
            <a:rPr lang="pl-PL" sz="1600" kern="1200" dirty="0">
              <a:solidFill>
                <a:schemeClr val="tx1"/>
              </a:solidFill>
            </a:rPr>
            <a:t>6 WRZEŚNIA 2001 ROKU</a:t>
          </a:r>
        </a:p>
      </dsp:txBody>
      <dsp:txXfrm>
        <a:off x="6201409" y="267157"/>
        <a:ext cx="1275082" cy="1275082"/>
      </dsp:txXfrm>
    </dsp:sp>
    <dsp:sp modelId="{6A2DF622-D201-457E-A4EC-3210BD4D2867}">
      <dsp:nvSpPr>
        <dsp:cNvPr id="0" name=""/>
        <dsp:cNvSpPr/>
      </dsp:nvSpPr>
      <dsp:spPr>
        <a:xfrm rot="19800000">
          <a:off x="7731556" y="2496782"/>
          <a:ext cx="382163" cy="613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>
        <a:off x="7739236" y="2648064"/>
        <a:ext cx="267514" cy="367861"/>
      </dsp:txXfrm>
    </dsp:sp>
    <dsp:sp modelId="{F3E20E5C-5DDB-49E4-8080-9786051AD6A0}">
      <dsp:nvSpPr>
        <dsp:cNvPr id="0" name=""/>
        <dsp:cNvSpPr/>
      </dsp:nvSpPr>
      <dsp:spPr>
        <a:xfrm>
          <a:off x="8123440" y="1265230"/>
          <a:ext cx="1803238" cy="180323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NIE MA MOCY BEZWZGLĘDNIE OBOWIĄZUJĄCEJ, CHARAKTER ZALECEŃ</a:t>
          </a:r>
        </a:p>
      </dsp:txBody>
      <dsp:txXfrm>
        <a:off x="8387518" y="1529308"/>
        <a:ext cx="1275082" cy="1275082"/>
      </dsp:txXfrm>
    </dsp:sp>
    <dsp:sp modelId="{7510DE8D-5F8C-4EEB-8E75-F20DAF4C576B}">
      <dsp:nvSpPr>
        <dsp:cNvPr id="0" name=""/>
        <dsp:cNvSpPr/>
      </dsp:nvSpPr>
      <dsp:spPr>
        <a:xfrm rot="1800000">
          <a:off x="7731556" y="3748117"/>
          <a:ext cx="382163" cy="613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>
        <a:off x="7739236" y="3842075"/>
        <a:ext cx="267514" cy="367861"/>
      </dsp:txXfrm>
    </dsp:sp>
    <dsp:sp modelId="{B4964DA9-8443-43FC-B4A0-E86D62C13F4E}">
      <dsp:nvSpPr>
        <dsp:cNvPr id="0" name=""/>
        <dsp:cNvSpPr/>
      </dsp:nvSpPr>
      <dsp:spPr>
        <a:xfrm>
          <a:off x="8123440" y="3789531"/>
          <a:ext cx="1803238" cy="18032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tx1"/>
              </a:solidFill>
            </a:rPr>
            <a:t>ZAKRES PODMIOTOWY -OBOWIĄZUJE W STOSUNKACH ZEWNĘTRZNYCH MIĘDZY ORGANAMI I FUNKCJONARIUSZAMI A PODMIOTAMI ZEWNĘTRZNYMI</a:t>
          </a:r>
        </a:p>
      </dsp:txBody>
      <dsp:txXfrm>
        <a:off x="8387518" y="4053609"/>
        <a:ext cx="1275082" cy="1275082"/>
      </dsp:txXfrm>
    </dsp:sp>
    <dsp:sp modelId="{7D1A78A4-7F08-483A-BD90-F65AEB146BBA}">
      <dsp:nvSpPr>
        <dsp:cNvPr id="0" name=""/>
        <dsp:cNvSpPr/>
      </dsp:nvSpPr>
      <dsp:spPr>
        <a:xfrm rot="5400000">
          <a:off x="6647868" y="4373784"/>
          <a:ext cx="382163" cy="613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>
        <a:off x="6705193" y="4439080"/>
        <a:ext cx="267514" cy="367861"/>
      </dsp:txXfrm>
    </dsp:sp>
    <dsp:sp modelId="{E2E94140-3322-40E8-8C9F-813386F5B56F}">
      <dsp:nvSpPr>
        <dsp:cNvPr id="0" name=""/>
        <dsp:cNvSpPr/>
      </dsp:nvSpPr>
      <dsp:spPr>
        <a:xfrm>
          <a:off x="5937331" y="5051682"/>
          <a:ext cx="1803238" cy="180323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tx1"/>
              </a:solidFill>
            </a:rPr>
            <a:t>NIE OBOWIĄZUJE W STOSUNKACH WEWNĘTRZNYCH</a:t>
          </a:r>
        </a:p>
      </dsp:txBody>
      <dsp:txXfrm>
        <a:off x="6201409" y="5315760"/>
        <a:ext cx="1275082" cy="1275082"/>
      </dsp:txXfrm>
    </dsp:sp>
    <dsp:sp modelId="{1DB66064-8172-4818-B570-B030047E5290}">
      <dsp:nvSpPr>
        <dsp:cNvPr id="0" name=""/>
        <dsp:cNvSpPr/>
      </dsp:nvSpPr>
      <dsp:spPr>
        <a:xfrm rot="9000000">
          <a:off x="5564181" y="3748117"/>
          <a:ext cx="382163" cy="613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 rot="10800000">
        <a:off x="5671150" y="3842075"/>
        <a:ext cx="267514" cy="367861"/>
      </dsp:txXfrm>
    </dsp:sp>
    <dsp:sp modelId="{FC17B1E7-8B19-4720-9B78-8E666CB36A6B}">
      <dsp:nvSpPr>
        <dsp:cNvPr id="0" name=""/>
        <dsp:cNvSpPr/>
      </dsp:nvSpPr>
      <dsp:spPr>
        <a:xfrm>
          <a:off x="3751221" y="3789531"/>
          <a:ext cx="1803238" cy="180323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ZAKRES PRZEDMIOTOWY – ZASADY OGÓLNE DOBREJ PRAKTYKI ADMINISTRACYJNEJ</a:t>
          </a:r>
        </a:p>
      </dsp:txBody>
      <dsp:txXfrm>
        <a:off x="4015299" y="4053609"/>
        <a:ext cx="1275082" cy="1275082"/>
      </dsp:txXfrm>
    </dsp:sp>
    <dsp:sp modelId="{E7CB9367-FF2C-4809-A788-B26CE0F37F28}">
      <dsp:nvSpPr>
        <dsp:cNvPr id="0" name=""/>
        <dsp:cNvSpPr/>
      </dsp:nvSpPr>
      <dsp:spPr>
        <a:xfrm rot="12600000">
          <a:off x="5564181" y="2496782"/>
          <a:ext cx="382163" cy="613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 rot="10800000">
        <a:off x="5671150" y="2648064"/>
        <a:ext cx="267514" cy="367861"/>
      </dsp:txXfrm>
    </dsp:sp>
    <dsp:sp modelId="{1CB2CDF6-8D2C-4930-A457-5EA01602318E}">
      <dsp:nvSpPr>
        <dsp:cNvPr id="0" name=""/>
        <dsp:cNvSpPr/>
      </dsp:nvSpPr>
      <dsp:spPr>
        <a:xfrm>
          <a:off x="3751221" y="1265230"/>
          <a:ext cx="1803238" cy="18032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SKŁADA SIĘ Z 27 ARTYKUŁÓW</a:t>
          </a:r>
        </a:p>
      </dsp:txBody>
      <dsp:txXfrm>
        <a:off x="4015299" y="1529308"/>
        <a:ext cx="1275082" cy="12750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8E587-645B-407B-BF9C-1262D2C94720}">
      <dsp:nvSpPr>
        <dsp:cNvPr id="0" name=""/>
        <dsp:cNvSpPr/>
      </dsp:nvSpPr>
      <dsp:spPr>
        <a:xfrm>
          <a:off x="3051110" y="0"/>
          <a:ext cx="5113175" cy="51131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solidFill>
                <a:schemeClr val="tx1"/>
              </a:solidFill>
            </a:rPr>
            <a:t>SŁUŻBA PUBLICZNA</a:t>
          </a:r>
        </a:p>
      </dsp:txBody>
      <dsp:txXfrm>
        <a:off x="4265489" y="383488"/>
        <a:ext cx="2684416" cy="869239"/>
      </dsp:txXfrm>
    </dsp:sp>
    <dsp:sp modelId="{B0509276-46F0-4D13-894C-42DB41E200CB}">
      <dsp:nvSpPr>
        <dsp:cNvPr id="0" name=""/>
        <dsp:cNvSpPr/>
      </dsp:nvSpPr>
      <dsp:spPr>
        <a:xfrm>
          <a:off x="3690257" y="1278293"/>
          <a:ext cx="3834881" cy="3834881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kern="1200" dirty="0">
              <a:solidFill>
                <a:schemeClr val="tx1"/>
              </a:solidFill>
            </a:rPr>
            <a:t>SŁUŻBA CYWILNA</a:t>
          </a:r>
        </a:p>
      </dsp:txBody>
      <dsp:txXfrm>
        <a:off x="4251862" y="2237014"/>
        <a:ext cx="2711670" cy="19174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2B056-B612-42BC-9C4D-58A5F3EC6941}">
      <dsp:nvSpPr>
        <dsp:cNvPr id="0" name=""/>
        <dsp:cNvSpPr/>
      </dsp:nvSpPr>
      <dsp:spPr>
        <a:xfrm>
          <a:off x="0" y="199919"/>
          <a:ext cx="7650065" cy="571197"/>
        </a:xfrm>
        <a:prstGeom prst="roundRect">
          <a:avLst>
            <a:gd name="adj" fmla="val 10000"/>
          </a:avLst>
        </a:prstGeom>
        <a:solidFill>
          <a:schemeClr val="accent4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>
              <a:solidFill>
                <a:schemeClr val="tx1"/>
              </a:solidFill>
            </a:rPr>
            <a:t>KONSTYTUCYJNE OGRANICZENIA DOSTĘPU DO SŁUŻBY PUBLICZNEJ</a:t>
          </a:r>
        </a:p>
      </dsp:txBody>
      <dsp:txXfrm>
        <a:off x="16730" y="216649"/>
        <a:ext cx="7616605" cy="537737"/>
      </dsp:txXfrm>
    </dsp:sp>
    <dsp:sp modelId="{EC1745CD-9630-42D0-9013-0C5487BACF34}">
      <dsp:nvSpPr>
        <dsp:cNvPr id="0" name=""/>
        <dsp:cNvSpPr/>
      </dsp:nvSpPr>
      <dsp:spPr>
        <a:xfrm>
          <a:off x="0" y="873932"/>
          <a:ext cx="571197" cy="571197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C888F-B577-4F9F-9F6E-15C0FA8FEEB4}">
      <dsp:nvSpPr>
        <dsp:cNvPr id="0" name=""/>
        <dsp:cNvSpPr/>
      </dsp:nvSpPr>
      <dsp:spPr>
        <a:xfrm>
          <a:off x="605469" y="873932"/>
          <a:ext cx="7044595" cy="571197"/>
        </a:xfrm>
        <a:prstGeom prst="roundRect">
          <a:avLst>
            <a:gd name="adj" fmla="val 16670"/>
          </a:avLst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POSIADANIE OBYWATELSTWA POLSKIEGO </a:t>
          </a:r>
        </a:p>
      </dsp:txBody>
      <dsp:txXfrm>
        <a:off x="633358" y="901821"/>
        <a:ext cx="6988817" cy="515419"/>
      </dsp:txXfrm>
    </dsp:sp>
    <dsp:sp modelId="{1C0F5DEB-38CE-460E-AE58-60ECC8EA3C41}">
      <dsp:nvSpPr>
        <dsp:cNvPr id="0" name=""/>
        <dsp:cNvSpPr/>
      </dsp:nvSpPr>
      <dsp:spPr>
        <a:xfrm>
          <a:off x="0" y="1513673"/>
          <a:ext cx="571197" cy="57119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66F98-145F-4D19-845E-9299291B74BF}">
      <dsp:nvSpPr>
        <dsp:cNvPr id="0" name=""/>
        <dsp:cNvSpPr/>
      </dsp:nvSpPr>
      <dsp:spPr>
        <a:xfrm>
          <a:off x="605469" y="1513673"/>
          <a:ext cx="7044595" cy="571197"/>
        </a:xfrm>
        <a:prstGeom prst="roundRect">
          <a:avLst>
            <a:gd name="adj" fmla="val 16670"/>
          </a:avLst>
        </a:prstGeom>
        <a:solidFill>
          <a:schemeClr val="accent4">
            <a:shade val="50000"/>
            <a:hueOff val="-594204"/>
            <a:satOff val="0"/>
            <a:lumOff val="48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KORZYSTANIE Z PEŁNI PRAW PUBLICZNYCH</a:t>
          </a:r>
        </a:p>
      </dsp:txBody>
      <dsp:txXfrm>
        <a:off x="633358" y="1541562"/>
        <a:ext cx="6988817" cy="5154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C8844-4FC0-41E2-8765-8045F128DE9C}">
      <dsp:nvSpPr>
        <dsp:cNvPr id="0" name=""/>
        <dsp:cNvSpPr/>
      </dsp:nvSpPr>
      <dsp:spPr>
        <a:xfrm>
          <a:off x="0" y="0"/>
          <a:ext cx="11947490" cy="952029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solidFill>
                <a:schemeClr val="tx1"/>
              </a:solidFill>
            </a:rPr>
            <a:t>PRZYKŁADOWE OGRANICZENIA WIEKOWE DO SPRAWOWANIA FUNKCJI –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solidFill>
                <a:schemeClr val="tx1"/>
              </a:solidFill>
            </a:rPr>
            <a:t>WYŻSZE NIŻ 18 LAT</a:t>
          </a:r>
        </a:p>
      </dsp:txBody>
      <dsp:txXfrm>
        <a:off x="0" y="0"/>
        <a:ext cx="11947490" cy="952029"/>
      </dsp:txXfrm>
    </dsp:sp>
    <dsp:sp modelId="{42BF6C04-6FFC-4F36-9671-6071E2A0EAE1}">
      <dsp:nvSpPr>
        <dsp:cNvPr id="0" name=""/>
        <dsp:cNvSpPr/>
      </dsp:nvSpPr>
      <dsp:spPr>
        <a:xfrm>
          <a:off x="1458" y="952029"/>
          <a:ext cx="2388914" cy="19992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tx1"/>
              </a:solidFill>
            </a:rPr>
            <a:t>PREZYDENT</a:t>
          </a:r>
          <a:r>
            <a:rPr lang="pl-PL" sz="2800" kern="1200" baseline="0" dirty="0">
              <a:solidFill>
                <a:schemeClr val="tx1"/>
              </a:solidFill>
            </a:rPr>
            <a:t> RP – </a:t>
          </a:r>
          <a:br>
            <a:rPr lang="pl-PL" sz="2800" kern="1200" baseline="0" dirty="0">
              <a:solidFill>
                <a:schemeClr val="tx1"/>
              </a:solidFill>
            </a:rPr>
          </a:br>
          <a:r>
            <a:rPr lang="pl-PL" sz="2800" kern="1200" baseline="0" dirty="0">
              <a:solidFill>
                <a:schemeClr val="tx1"/>
              </a:solidFill>
            </a:rPr>
            <a:t>35 LAT</a:t>
          </a:r>
          <a:endParaRPr lang="pl-PL" sz="2800" kern="1200" dirty="0">
            <a:solidFill>
              <a:schemeClr val="tx1"/>
            </a:solidFill>
          </a:endParaRPr>
        </a:p>
      </dsp:txBody>
      <dsp:txXfrm>
        <a:off x="1458" y="952029"/>
        <a:ext cx="2388914" cy="1999261"/>
      </dsp:txXfrm>
    </dsp:sp>
    <dsp:sp modelId="{E20CC2A9-3F22-4542-916F-3D77CE6D339F}">
      <dsp:nvSpPr>
        <dsp:cNvPr id="0" name=""/>
        <dsp:cNvSpPr/>
      </dsp:nvSpPr>
      <dsp:spPr>
        <a:xfrm>
          <a:off x="2390373" y="952029"/>
          <a:ext cx="2388914" cy="1999261"/>
        </a:xfrm>
        <a:prstGeom prst="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tx1"/>
              </a:solidFill>
            </a:rPr>
            <a:t>POSEŁ – </a:t>
          </a:r>
          <a:br>
            <a:rPr lang="pl-PL" sz="2800" kern="1200" dirty="0">
              <a:solidFill>
                <a:schemeClr val="tx1"/>
              </a:solidFill>
            </a:rPr>
          </a:br>
          <a:r>
            <a:rPr lang="pl-PL" sz="2800" kern="1200" dirty="0">
              <a:solidFill>
                <a:schemeClr val="tx1"/>
              </a:solidFill>
            </a:rPr>
            <a:t>21 LAT</a:t>
          </a:r>
        </a:p>
      </dsp:txBody>
      <dsp:txXfrm>
        <a:off x="2390373" y="952029"/>
        <a:ext cx="2388914" cy="1999261"/>
      </dsp:txXfrm>
    </dsp:sp>
    <dsp:sp modelId="{343C33FC-E09E-4163-B48A-24F741DD92EE}">
      <dsp:nvSpPr>
        <dsp:cNvPr id="0" name=""/>
        <dsp:cNvSpPr/>
      </dsp:nvSpPr>
      <dsp:spPr>
        <a:xfrm>
          <a:off x="4779287" y="952029"/>
          <a:ext cx="2388914" cy="1999261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tx1"/>
              </a:solidFill>
            </a:rPr>
            <a:t>SENATOR – </a:t>
          </a:r>
          <a:br>
            <a:rPr lang="pl-PL" sz="2800" kern="1200" dirty="0">
              <a:solidFill>
                <a:schemeClr val="tx1"/>
              </a:solidFill>
            </a:rPr>
          </a:br>
          <a:r>
            <a:rPr lang="pl-PL" sz="2800" kern="1200" dirty="0">
              <a:solidFill>
                <a:schemeClr val="tx1"/>
              </a:solidFill>
            </a:rPr>
            <a:t>30 LAT</a:t>
          </a:r>
        </a:p>
      </dsp:txBody>
      <dsp:txXfrm>
        <a:off x="4779287" y="952029"/>
        <a:ext cx="2388914" cy="1999261"/>
      </dsp:txXfrm>
    </dsp:sp>
    <dsp:sp modelId="{0AF2655C-9B86-4D7B-8F44-DEDC52824819}">
      <dsp:nvSpPr>
        <dsp:cNvPr id="0" name=""/>
        <dsp:cNvSpPr/>
      </dsp:nvSpPr>
      <dsp:spPr>
        <a:xfrm>
          <a:off x="7168202" y="952029"/>
          <a:ext cx="2388914" cy="1999261"/>
        </a:xfrm>
        <a:prstGeom prst="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WÓJT/ BURMISTRZ/ PREZYDENT MIASTA – </a:t>
          </a:r>
          <a:br>
            <a:rPr lang="pl-PL" sz="2400" kern="1200" dirty="0">
              <a:solidFill>
                <a:schemeClr val="tx1"/>
              </a:solidFill>
            </a:rPr>
          </a:br>
          <a:r>
            <a:rPr lang="pl-PL" sz="2400" kern="1200" dirty="0">
              <a:solidFill>
                <a:schemeClr val="tx1"/>
              </a:solidFill>
            </a:rPr>
            <a:t>25 LAT</a:t>
          </a:r>
        </a:p>
      </dsp:txBody>
      <dsp:txXfrm>
        <a:off x="7168202" y="952029"/>
        <a:ext cx="2388914" cy="1999261"/>
      </dsp:txXfrm>
    </dsp:sp>
    <dsp:sp modelId="{9E59232D-5232-4B9B-B481-E7EA813140BA}">
      <dsp:nvSpPr>
        <dsp:cNvPr id="0" name=""/>
        <dsp:cNvSpPr/>
      </dsp:nvSpPr>
      <dsp:spPr>
        <a:xfrm>
          <a:off x="9557116" y="952029"/>
          <a:ext cx="2388914" cy="1999261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POSEŁ DO PARLAMENTU EUROPEJSKIEGO – 21 LAT</a:t>
          </a:r>
          <a:endParaRPr lang="en-GB" sz="2400" kern="1200" dirty="0">
            <a:solidFill>
              <a:schemeClr val="tx1"/>
            </a:solidFill>
          </a:endParaRPr>
        </a:p>
      </dsp:txBody>
      <dsp:txXfrm>
        <a:off x="9557116" y="952029"/>
        <a:ext cx="2388914" cy="1999261"/>
      </dsp:txXfrm>
    </dsp:sp>
    <dsp:sp modelId="{4174688F-39FB-447D-B8A8-F3F031F657B0}">
      <dsp:nvSpPr>
        <dsp:cNvPr id="0" name=""/>
        <dsp:cNvSpPr/>
      </dsp:nvSpPr>
      <dsp:spPr>
        <a:xfrm>
          <a:off x="0" y="2951290"/>
          <a:ext cx="11947490" cy="222140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7E780-6B00-492A-85DD-3E22720EC934}">
      <dsp:nvSpPr>
        <dsp:cNvPr id="0" name=""/>
        <dsp:cNvSpPr/>
      </dsp:nvSpPr>
      <dsp:spPr>
        <a:xfrm>
          <a:off x="5845297" y="2211923"/>
          <a:ext cx="1577534" cy="15775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tx1"/>
              </a:solidFill>
            </a:rPr>
            <a:t>ART. 4</a:t>
          </a:r>
        </a:p>
      </dsp:txBody>
      <dsp:txXfrm>
        <a:off x="6076322" y="2442948"/>
        <a:ext cx="1115484" cy="1115484"/>
      </dsp:txXfrm>
    </dsp:sp>
    <dsp:sp modelId="{D104A635-C9BA-491E-A0C9-7BABA5CF6872}">
      <dsp:nvSpPr>
        <dsp:cNvPr id="0" name=""/>
        <dsp:cNvSpPr/>
      </dsp:nvSpPr>
      <dsp:spPr>
        <a:xfrm rot="16200000">
          <a:off x="6467013" y="1638007"/>
          <a:ext cx="334102" cy="5363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>
        <a:off x="6517129" y="1795395"/>
        <a:ext cx="233871" cy="321817"/>
      </dsp:txXfrm>
    </dsp:sp>
    <dsp:sp modelId="{B9E5F272-EC37-4F68-8260-2BB04C5F3E4F}">
      <dsp:nvSpPr>
        <dsp:cNvPr id="0" name=""/>
        <dsp:cNvSpPr/>
      </dsp:nvSpPr>
      <dsp:spPr>
        <a:xfrm>
          <a:off x="5845297" y="4006"/>
          <a:ext cx="1577534" cy="15775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OBYWATELSTWO POLSKIE</a:t>
          </a:r>
        </a:p>
      </dsp:txBody>
      <dsp:txXfrm>
        <a:off x="6076322" y="235031"/>
        <a:ext cx="1115484" cy="1115484"/>
      </dsp:txXfrm>
    </dsp:sp>
    <dsp:sp modelId="{4746D341-DF02-4E65-AF57-0D96AF20F2E4}">
      <dsp:nvSpPr>
        <dsp:cNvPr id="0" name=""/>
        <dsp:cNvSpPr/>
      </dsp:nvSpPr>
      <dsp:spPr>
        <a:xfrm rot="20520000">
          <a:off x="7507947" y="2394290"/>
          <a:ext cx="334102" cy="5363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>
        <a:off x="7510400" y="2517049"/>
        <a:ext cx="233871" cy="321817"/>
      </dsp:txXfrm>
    </dsp:sp>
    <dsp:sp modelId="{54B73E9B-C568-47E0-BF0B-6E5F39BAF034}">
      <dsp:nvSpPr>
        <dsp:cNvPr id="0" name=""/>
        <dsp:cNvSpPr/>
      </dsp:nvSpPr>
      <dsp:spPr>
        <a:xfrm>
          <a:off x="7945151" y="1529639"/>
          <a:ext cx="1577534" cy="1577534"/>
        </a:xfrm>
        <a:prstGeom prst="ellips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PEŁNIA PRAW PUBLICZNYCH</a:t>
          </a:r>
        </a:p>
      </dsp:txBody>
      <dsp:txXfrm>
        <a:off x="8176176" y="1760664"/>
        <a:ext cx="1115484" cy="1115484"/>
      </dsp:txXfrm>
    </dsp:sp>
    <dsp:sp modelId="{E6DB116E-F75E-44F3-96AC-91C565A5224C}">
      <dsp:nvSpPr>
        <dsp:cNvPr id="0" name=""/>
        <dsp:cNvSpPr/>
      </dsp:nvSpPr>
      <dsp:spPr>
        <a:xfrm rot="3240000">
          <a:off x="7110346" y="3617981"/>
          <a:ext cx="334102" cy="5363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>
        <a:off x="7131004" y="3684709"/>
        <a:ext cx="233871" cy="321817"/>
      </dsp:txXfrm>
    </dsp:sp>
    <dsp:sp modelId="{FE7C77BE-8B24-410A-84F4-AF6FF341D7D2}">
      <dsp:nvSpPr>
        <dsp:cNvPr id="0" name=""/>
        <dsp:cNvSpPr/>
      </dsp:nvSpPr>
      <dsp:spPr>
        <a:xfrm>
          <a:off x="7143078" y="3998166"/>
          <a:ext cx="1577534" cy="1577534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50" kern="1200" dirty="0">
              <a:solidFill>
                <a:schemeClr val="tx1"/>
              </a:solidFill>
            </a:rPr>
            <a:t>BRAK SKAZANIA PRAWOMOCNYM WYROKIEM ZA UMYŚLNE PRZESTĘPSTWO LUB UMYŚLNE PRZESTĘPSTWO SKARBOWE</a:t>
          </a:r>
        </a:p>
      </dsp:txBody>
      <dsp:txXfrm>
        <a:off x="7374103" y="4229191"/>
        <a:ext cx="1115484" cy="1115484"/>
      </dsp:txXfrm>
    </dsp:sp>
    <dsp:sp modelId="{DC805645-AC92-46BF-84D2-DF93ED44CED1}">
      <dsp:nvSpPr>
        <dsp:cNvPr id="0" name=""/>
        <dsp:cNvSpPr/>
      </dsp:nvSpPr>
      <dsp:spPr>
        <a:xfrm rot="7560000">
          <a:off x="5823681" y="3617981"/>
          <a:ext cx="334102" cy="5363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 rot="10800000">
        <a:off x="5903254" y="3684709"/>
        <a:ext cx="233871" cy="321817"/>
      </dsp:txXfrm>
    </dsp:sp>
    <dsp:sp modelId="{12B967F4-EC50-4B35-9970-C614BDCC679E}">
      <dsp:nvSpPr>
        <dsp:cNvPr id="0" name=""/>
        <dsp:cNvSpPr/>
      </dsp:nvSpPr>
      <dsp:spPr>
        <a:xfrm>
          <a:off x="4547517" y="3998166"/>
          <a:ext cx="1577534" cy="1577534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tx1"/>
              </a:solidFill>
            </a:rPr>
            <a:t>ODPOWIEDNIE KWALIFIKACJE</a:t>
          </a:r>
        </a:p>
      </dsp:txBody>
      <dsp:txXfrm>
        <a:off x="4778542" y="4229191"/>
        <a:ext cx="1115484" cy="1115484"/>
      </dsp:txXfrm>
    </dsp:sp>
    <dsp:sp modelId="{F6EDE89A-F405-4B80-8311-DAFF2FC97F0B}">
      <dsp:nvSpPr>
        <dsp:cNvPr id="0" name=""/>
        <dsp:cNvSpPr/>
      </dsp:nvSpPr>
      <dsp:spPr>
        <a:xfrm rot="11880000">
          <a:off x="5426079" y="2394290"/>
          <a:ext cx="334102" cy="5363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 rot="10800000">
        <a:off x="5523857" y="2517049"/>
        <a:ext cx="233871" cy="321817"/>
      </dsp:txXfrm>
    </dsp:sp>
    <dsp:sp modelId="{12510082-BB02-405C-BE16-CFB933F7DBA1}">
      <dsp:nvSpPr>
        <dsp:cNvPr id="0" name=""/>
        <dsp:cNvSpPr/>
      </dsp:nvSpPr>
      <dsp:spPr>
        <a:xfrm>
          <a:off x="3745444" y="1529639"/>
          <a:ext cx="1577534" cy="1577534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solidFill>
                <a:schemeClr val="tx1"/>
              </a:solidFill>
            </a:rPr>
            <a:t>NIEPOSZLAKOWANA OPINIA</a:t>
          </a:r>
        </a:p>
      </dsp:txBody>
      <dsp:txXfrm>
        <a:off x="3976469" y="1760664"/>
        <a:ext cx="1115484" cy="11154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00F82-54CF-4B90-B153-4244B37193D3}">
      <dsp:nvSpPr>
        <dsp:cNvPr id="0" name=""/>
        <dsp:cNvSpPr/>
      </dsp:nvSpPr>
      <dsp:spPr>
        <a:xfrm>
          <a:off x="914399" y="0"/>
          <a:ext cx="10363200" cy="685799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A50E4-C3E9-4C3E-A35B-67A71444A160}">
      <dsp:nvSpPr>
        <dsp:cNvPr id="0" name=""/>
        <dsp:cNvSpPr/>
      </dsp:nvSpPr>
      <dsp:spPr>
        <a:xfrm>
          <a:off x="4311" y="2057399"/>
          <a:ext cx="1501973" cy="2743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USTAWA Z DNIA 14 CZERWCA 1991 R. O KRAJOWEJ SZKOLE ADMINISTRACJI PUBLICZNEJ IM. PREZYDENTA RZECZYPOSPOLITEJ POLSKIEJ LECHA KACZYŃSKIEGO </a:t>
          </a:r>
        </a:p>
      </dsp:txBody>
      <dsp:txXfrm>
        <a:off x="77631" y="2130719"/>
        <a:ext cx="1355333" cy="2596559"/>
      </dsp:txXfrm>
    </dsp:sp>
    <dsp:sp modelId="{CE122F57-BEFC-4994-9FEF-4AEA55D81B15}">
      <dsp:nvSpPr>
        <dsp:cNvPr id="0" name=""/>
        <dsp:cNvSpPr/>
      </dsp:nvSpPr>
      <dsp:spPr>
        <a:xfrm>
          <a:off x="1756613" y="2057399"/>
          <a:ext cx="1501973" cy="2743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SIEDZIBA WARSZAWA</a:t>
          </a:r>
          <a:endParaRPr lang="pl-PL" sz="1050" kern="1200" dirty="0"/>
        </a:p>
      </dsp:txBody>
      <dsp:txXfrm>
        <a:off x="1829933" y="2130719"/>
        <a:ext cx="1355333" cy="2596559"/>
      </dsp:txXfrm>
    </dsp:sp>
    <dsp:sp modelId="{35353E2C-E683-492C-AFFA-910753437869}">
      <dsp:nvSpPr>
        <dsp:cNvPr id="0" name=""/>
        <dsp:cNvSpPr/>
      </dsp:nvSpPr>
      <dsp:spPr>
        <a:xfrm>
          <a:off x="3508915" y="2057399"/>
          <a:ext cx="1669563" cy="2743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ZADANIE – PRZEDE WSZYSTKIM KSZTAŁCENIE I PROFESJONALIZACJA KADR ADMINISTRACJI PUBLICZNEJ, PRZYGOTOWYWANIE WYKWALIFIKOWANYCH KADR DLA ADMINISTRACJI PUBLICZNEJ, W TYM DO PEŁNIENIA FUNKCJI KIEROWNICZYCH</a:t>
          </a:r>
        </a:p>
      </dsp:txBody>
      <dsp:txXfrm>
        <a:off x="3590416" y="2138900"/>
        <a:ext cx="1506561" cy="2580197"/>
      </dsp:txXfrm>
    </dsp:sp>
    <dsp:sp modelId="{AF3D99C0-49D0-42B2-B881-2E351AB04798}">
      <dsp:nvSpPr>
        <dsp:cNvPr id="0" name=""/>
        <dsp:cNvSpPr/>
      </dsp:nvSpPr>
      <dsp:spPr>
        <a:xfrm>
          <a:off x="5428808" y="2057399"/>
          <a:ext cx="1501973" cy="2743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SZKOŁĄ KIERUJE I REPREZENTUJE JĄ NA ZEWNĄTRZ DYREKTOR SZKOŁY, POWOŁYWANY I ODWOŁYWANY PRZEZ PREZESA RADY MINISTRÓW</a:t>
          </a:r>
        </a:p>
      </dsp:txBody>
      <dsp:txXfrm>
        <a:off x="5502128" y="2130719"/>
        <a:ext cx="1355333" cy="2596559"/>
      </dsp:txXfrm>
    </dsp:sp>
    <dsp:sp modelId="{8030F9A8-3AAA-49D1-A47C-4D9BFB934301}">
      <dsp:nvSpPr>
        <dsp:cNvPr id="0" name=""/>
        <dsp:cNvSpPr/>
      </dsp:nvSpPr>
      <dsp:spPr>
        <a:xfrm>
          <a:off x="7181110" y="2057399"/>
          <a:ext cx="1501973" cy="2743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PREZES RADY MINISTRÓW SPRAWUJE NADZÓR NAD SZKOŁĄ W ZAKRESIE ZGODNOŚCI JEJ DZIAŁANIA Z PRZEPISAMI USTAWOWYMI I STATUTEM (NADAWANYM PRZEZ PRM W DRODZE ROZPORZĄDZENIA)</a:t>
          </a:r>
        </a:p>
      </dsp:txBody>
      <dsp:txXfrm>
        <a:off x="7254430" y="2130719"/>
        <a:ext cx="1355333" cy="2596559"/>
      </dsp:txXfrm>
    </dsp:sp>
    <dsp:sp modelId="{ED5C2B0B-304D-434E-8356-785640DD8430}">
      <dsp:nvSpPr>
        <dsp:cNvPr id="0" name=""/>
        <dsp:cNvSpPr/>
      </dsp:nvSpPr>
      <dsp:spPr>
        <a:xfrm>
          <a:off x="8933413" y="2057399"/>
          <a:ext cx="1501973" cy="2743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SŁUCHACZE SZKOŁY SĄ WYŁANIANI W DRODZE POSTĘPOWANIA REKRUTACYJNEGO SPOŚRÓD OSÓB, KTÓRE POSIADAJĄ DYPLOM UKOŃCZENIA STUDIÓW WYŻSZYCH Z TYTUŁEM MAGISTRA LUB RÓWNORZĘDNYM</a:t>
          </a:r>
        </a:p>
      </dsp:txBody>
      <dsp:txXfrm>
        <a:off x="9006733" y="2130719"/>
        <a:ext cx="1355333" cy="2596559"/>
      </dsp:txXfrm>
    </dsp:sp>
    <dsp:sp modelId="{CC00779F-A19B-4732-B0B3-BDCBC1D7E7D2}">
      <dsp:nvSpPr>
        <dsp:cNvPr id="0" name=""/>
        <dsp:cNvSpPr/>
      </dsp:nvSpPr>
      <dsp:spPr>
        <a:xfrm>
          <a:off x="10685715" y="2057399"/>
          <a:ext cx="1501973" cy="2743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50" kern="1200" dirty="0"/>
            <a:t>SŁUCHACZE SZKOŁY SKŁADAJĄ ZOBOWIĄZANIE DO PODJĘCIA I WYKONYWANIA, PRZEZ OKRES NIE KRÓTSZY NIŻ PIĘĆ LAT (3 LATA W PRZYPADKU KSZTAŁCENIA DUALNEGO) OD DATY JEJ UKOŃCZENIA, PRACY W URZĘDACH ADMINISTRACJI NA STANOWISKACH POSTAWIONYCH IM DO DYSPOZYCJI PRZEZ PREZESA RADY MINISTRÓW</a:t>
          </a:r>
        </a:p>
      </dsp:txBody>
      <dsp:txXfrm>
        <a:off x="10759035" y="2130719"/>
        <a:ext cx="1355333" cy="25965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4A341-60E6-4044-9117-5DE2F3F0F4C3}">
      <dsp:nvSpPr>
        <dsp:cNvPr id="0" name=""/>
        <dsp:cNvSpPr/>
      </dsp:nvSpPr>
      <dsp:spPr>
        <a:xfrm>
          <a:off x="0" y="76649"/>
          <a:ext cx="11204510" cy="9003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PRAWO POWSZECHNIE OBOWIĄZUJĄCE NIE JEST NEUTRALNE WOBEC PRAWA MORALNEGO, ZAWSZE JEST Z NIM W JAKIŚ SPOSÓB POŁĄCZONE</a:t>
          </a:r>
        </a:p>
      </dsp:txBody>
      <dsp:txXfrm>
        <a:off x="43950" y="120599"/>
        <a:ext cx="11116610" cy="812415"/>
      </dsp:txXfrm>
    </dsp:sp>
    <dsp:sp modelId="{EAA22F2A-C451-4298-AB57-1ED0C56DAB1C}">
      <dsp:nvSpPr>
        <dsp:cNvPr id="0" name=""/>
        <dsp:cNvSpPr/>
      </dsp:nvSpPr>
      <dsp:spPr>
        <a:xfrm>
          <a:off x="0" y="1031684"/>
          <a:ext cx="11204510" cy="900315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PRAWO MORALNE NIE WYMAGA NATOMIAST DLA SWOJEGO OBOWIĄZYWANIA UJĘCIA W NORMY PRAWA POWSZECHNIE OBOWIĄZUJĄCEGO, JEDNAK PRAWO W PAŃSTWIE PRAWA NIE MOŻE BYĆ AMORALNE, PRAWO NIE MOŻE BYĆ SPRZECZNE Z PRAWEM MORALNYM</a:t>
          </a:r>
        </a:p>
      </dsp:txBody>
      <dsp:txXfrm>
        <a:off x="43950" y="1075634"/>
        <a:ext cx="11116610" cy="812415"/>
      </dsp:txXfrm>
    </dsp:sp>
    <dsp:sp modelId="{5B9CFB5A-0361-4B27-A103-39CF32A37353}">
      <dsp:nvSpPr>
        <dsp:cNvPr id="0" name=""/>
        <dsp:cNvSpPr/>
      </dsp:nvSpPr>
      <dsp:spPr>
        <a:xfrm>
          <a:off x="0" y="1986719"/>
          <a:ext cx="11204510" cy="90031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chemeClr val="tx1"/>
              </a:solidFill>
            </a:rPr>
            <a:t>ŹRÓDŁEM NORM ETYCZNYCH PRACOWNIKA ADMINISTRACJI PUBLICZNEJ JEST PRAWO MORALNE, ZAKAZY I NAKAZY PRAWIDŁOWEGO ZACHOWANIA SIĘ FORMUŁOWANE SĄ Z PUNKTU WIDZENIA MORALNOŚCI</a:t>
          </a:r>
        </a:p>
      </dsp:txBody>
      <dsp:txXfrm>
        <a:off x="43950" y="2030669"/>
        <a:ext cx="11116610" cy="812415"/>
      </dsp:txXfrm>
    </dsp:sp>
    <dsp:sp modelId="{810A4E20-0F12-4F8E-B936-43C77BE9C976}">
      <dsp:nvSpPr>
        <dsp:cNvPr id="0" name=""/>
        <dsp:cNvSpPr/>
      </dsp:nvSpPr>
      <dsp:spPr>
        <a:xfrm>
          <a:off x="0" y="2941754"/>
          <a:ext cx="11204510" cy="900315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chemeClr val="tx1"/>
              </a:solidFill>
            </a:rPr>
            <a:t>NORMY ETYCZNE DLA SWOJEGO OBOWIĄZYWANIA NIE MUSZĄ BYĆ UJĘTE W NORMY PRAWA STANOWIONEGO; I TAK OBOWIĄZUJĄ PRACOWNIKA ADMINISTRACJI I POCIĄGAJĄ ZA SOBĄ ODPOWIEDZIALNOŚĆ MORALNĄ</a:t>
          </a:r>
        </a:p>
      </dsp:txBody>
      <dsp:txXfrm>
        <a:off x="43950" y="2985704"/>
        <a:ext cx="11116610" cy="812415"/>
      </dsp:txXfrm>
    </dsp:sp>
    <dsp:sp modelId="{058948EC-C3A1-4C6B-A4C8-0A1F7B3B9753}">
      <dsp:nvSpPr>
        <dsp:cNvPr id="0" name=""/>
        <dsp:cNvSpPr/>
      </dsp:nvSpPr>
      <dsp:spPr>
        <a:xfrm>
          <a:off x="0" y="3896790"/>
          <a:ext cx="11204510" cy="90031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chemeClr val="tx1"/>
              </a:solidFill>
            </a:rPr>
            <a:t>JEŚLI SĄ UJĘTE W NORMY PRAWA STANOWIONEGO, POCIĄGAJĄ ZA SOBĄ ODPOWIEDZIALNOŚĆ KARNĄ</a:t>
          </a:r>
        </a:p>
      </dsp:txBody>
      <dsp:txXfrm>
        <a:off x="43950" y="3940740"/>
        <a:ext cx="11116610" cy="812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21.05.2024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091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21.05.2024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602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21.05.2024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597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21.05.2024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68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21.05.2024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94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21.05.2024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991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21.05.2024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96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21.05.2024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535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21.05.2024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718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21.05.2024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58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21.05.2024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529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42986-432A-4638-8A6F-A298F1C60900}" type="datetimeFigureOut">
              <a:rPr lang="pl-PL" smtClean="0"/>
              <a:t>21.05.2024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671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l-pl/zdjecie/biurko-biuro-biznes-dokumenty-632470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uropean_Un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ap.org.pl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fhrpol.waw.pl/pliki/Protokol_Dodatkowy_do_KwSLWFDK.pdf" TargetMode="External"/><Relationship Id="rId3" Type="http://schemas.openxmlformats.org/officeDocument/2006/relationships/hyperlink" Target="http://isap.sejm.gov.pl/Download?id=WDU19550380238&amp;type=2" TargetMode="External"/><Relationship Id="rId7" Type="http://schemas.openxmlformats.org/officeDocument/2006/relationships/hyperlink" Target="http://mop.pl/doc/html/konwencje/k156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fhrpol.waw.pl/pliki/Konwencja_w_Sprawie_Likwidacji_Wszelkich_Form_Dyskryminacji_Kobiet.pdf" TargetMode="External"/><Relationship Id="rId5" Type="http://schemas.openxmlformats.org/officeDocument/2006/relationships/hyperlink" Target="http://mop.pl/doc/html/konwencje/k111.html" TargetMode="External"/><Relationship Id="rId4" Type="http://schemas.openxmlformats.org/officeDocument/2006/relationships/hyperlink" Target="http://isap.sejm.gov.pl/Download?id=WDU19550160086&amp;type=2" TargetMode="External"/><Relationship Id="rId9" Type="http://schemas.openxmlformats.org/officeDocument/2006/relationships/hyperlink" Target="http://www.unic.un.org.pl/rownouprawnienie/platforma_dzialania.php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sap.sejm.gov.pl/Download?id=WDU19870210123&amp;type=3" TargetMode="External"/><Relationship Id="rId2" Type="http://schemas.openxmlformats.org/officeDocument/2006/relationships/hyperlink" Target="http://isap.sejm.gov.pl/Download?id=WDU19970780483&amp;type=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 descr="Obraz zawierający wewnątrz, stół, biurko, zabawka&#10;&#10;Opis wygenerowany automatycznie">
            <a:extLst>
              <a:ext uri="{FF2B5EF4-FFF2-40B4-BE49-F238E27FC236}">
                <a16:creationId xmlns:a16="http://schemas.microsoft.com/office/drawing/2014/main" id="{DF68CC86-0450-4143-8FDD-6AF45BCD3F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193" t="23103" r="2898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A6C73D8-FC1C-4A72-96D9-970570F07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pl-PL" sz="6600" dirty="0"/>
              <a:t>ZAJĘCIA NR 11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CD259A7-9C23-4241-B66E-F469B9866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763375"/>
            <a:ext cx="9078562" cy="592975"/>
          </a:xfrm>
        </p:spPr>
        <p:txBody>
          <a:bodyPr anchor="ctr">
            <a:normAutofit fontScale="70000" lnSpcReduction="20000"/>
          </a:bodyPr>
          <a:lstStyle/>
          <a:p>
            <a:pPr algn="l"/>
            <a:r>
              <a:rPr lang="pl-PL" dirty="0"/>
              <a:t>ADMINISTRACJA A OBYWATEL, KADRY</a:t>
            </a:r>
          </a:p>
          <a:p>
            <a:pPr algn="l"/>
            <a:r>
              <a:rPr lang="pl-PL" dirty="0"/>
              <a:t>dr Karina Pilarz</a:t>
            </a:r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1528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ED50A1C5-6293-43CC-AD71-C85642AF72A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59BBDC89-99BD-4FBF-B249-D25C0297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pl-PL" b="1" u="sng" dirty="0"/>
              <a:t>PRAWO DO DOBREJ ADMINISTRACJI</a:t>
            </a:r>
          </a:p>
        </p:txBody>
      </p:sp>
    </p:spTree>
    <p:extLst>
      <p:ext uri="{BB962C8B-B14F-4D97-AF65-F5344CB8AC3E}">
        <p14:creationId xmlns:p14="http://schemas.microsoft.com/office/powerpoint/2010/main" val="3477235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u="sng" dirty="0"/>
              <a:t>ART. 41 KARTY PRAW PODSTAWOWYCH </a:t>
            </a:r>
          </a:p>
          <a:p>
            <a:pPr marL="0" indent="0">
              <a:buNone/>
            </a:pPr>
            <a:r>
              <a:rPr lang="pl-PL" dirty="0"/>
              <a:t>1. Każdy ma </a:t>
            </a:r>
            <a:r>
              <a:rPr lang="pl-PL" b="1" dirty="0"/>
              <a:t>prawo do bezstronnego i rzetelnego załatwienia jego sprawy w rozsądnym terminie</a:t>
            </a:r>
            <a:r>
              <a:rPr lang="pl-PL" dirty="0"/>
              <a:t> przez instytucje, organy i agencje Unii.</a:t>
            </a:r>
          </a:p>
          <a:p>
            <a:pPr marL="0" indent="0">
              <a:buNone/>
            </a:pPr>
            <a:r>
              <a:rPr lang="pl-PL" dirty="0"/>
              <a:t>2. Prawo to obejmuje:</a:t>
            </a:r>
          </a:p>
          <a:p>
            <a:pPr marL="0" indent="0">
              <a:buNone/>
            </a:pPr>
            <a:r>
              <a:rPr lang="pl-PL" dirty="0"/>
              <a:t>- prawo każdej osoby </a:t>
            </a:r>
            <a:r>
              <a:rPr lang="pl-PL" b="1" u="sng" dirty="0"/>
              <a:t>do osobistego przedstawienia sprawy</a:t>
            </a:r>
            <a:r>
              <a:rPr lang="pl-PL" dirty="0"/>
              <a:t>, zanim zostanie podjęty indywidualny środek mogący negatywnie wpłynąć na jej sytuację;</a:t>
            </a:r>
          </a:p>
          <a:p>
            <a:pPr marL="0" indent="0">
              <a:buNone/>
            </a:pPr>
            <a:r>
              <a:rPr lang="pl-PL" dirty="0"/>
              <a:t>- prawo każdej osoby </a:t>
            </a:r>
            <a:r>
              <a:rPr lang="pl-PL" b="1" u="sng" dirty="0"/>
              <a:t>dostępu do akt jej sprawy</a:t>
            </a:r>
            <a:r>
              <a:rPr lang="pl-PL" u="sng" dirty="0"/>
              <a:t>,</a:t>
            </a:r>
            <a:r>
              <a:rPr lang="pl-PL" dirty="0"/>
              <a:t> z zastrzeżeniem poszanowania uprawnionych interesów poufności oraz tajemnicy zawodowej i handlowej;</a:t>
            </a:r>
          </a:p>
          <a:p>
            <a:pPr marL="0" indent="0">
              <a:buNone/>
            </a:pPr>
            <a:r>
              <a:rPr lang="pl-PL" dirty="0"/>
              <a:t>- </a:t>
            </a:r>
            <a:r>
              <a:rPr lang="pl-PL" b="1" u="sng" dirty="0"/>
              <a:t>obowiązek administracji uzasadniania swoich decyzji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3. Każda osoba ma prawo domagania się od Wspólnoty </a:t>
            </a:r>
            <a:r>
              <a:rPr lang="pl-PL" b="1" u="sng" dirty="0"/>
              <a:t>naprawienia</a:t>
            </a:r>
            <a:r>
              <a:rPr lang="pl-PL" dirty="0"/>
              <a:t>, zgodnie z zasadami ogólnymi wspólnymi dla praw Państw Członkowskich, </a:t>
            </a:r>
            <a:r>
              <a:rPr lang="pl-PL" b="1" u="sng" dirty="0"/>
              <a:t>szkody wyrządzonej przez jej instytucje lub jej pracowników przy wykonywaniu ich funkcji</a:t>
            </a:r>
            <a:r>
              <a:rPr lang="pl-PL" dirty="0"/>
              <a:t>. </a:t>
            </a:r>
          </a:p>
          <a:p>
            <a:pPr marL="0" indent="0">
              <a:buNone/>
            </a:pPr>
            <a:r>
              <a:rPr lang="pl-PL" dirty="0"/>
              <a:t>4. Każda osoba może zwrócić się pisemnie do instytucji Unii w jednym z języków traktatowych i </a:t>
            </a:r>
            <a:r>
              <a:rPr lang="pl-PL" b="1" u="sng" dirty="0"/>
              <a:t>musi otrzymać odpowiedź w tym samym języku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76F3D30-15A3-4D92-97C5-0FE5CDCB3C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74930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E57D086-1A6B-42CF-83F3-BF825D1A2D3B}"/>
              </a:ext>
            </a:extLst>
          </p:cNvPr>
          <p:cNvSpPr txBox="1"/>
          <p:nvPr/>
        </p:nvSpPr>
        <p:spPr>
          <a:xfrm>
            <a:off x="0" y="685800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en.wikipedia.org/wiki/European_Union"/>
              </a:rPr>
              <a:t>To zdjęcie</a:t>
            </a: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sa/3.0/"/>
              </a:rPr>
              <a:t>CC BY-SA</a:t>
            </a:r>
            <a:endParaRPr kumimoji="0" lang="pl-P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ytuł 10">
            <a:extLst>
              <a:ext uri="{FF2B5EF4-FFF2-40B4-BE49-F238E27FC236}">
                <a16:creationId xmlns:a16="http://schemas.microsoft.com/office/drawing/2014/main" id="{2C6EA36F-501D-41C8-93A8-369D5BF6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3940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5979FAFA-C2E4-4D14-A641-C84979CDF3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52550" y="-1"/>
          <a:ext cx="13677901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57ECEDDC-B2A6-0F98-92AB-386A9315F2F2}"/>
              </a:ext>
            </a:extLst>
          </p:cNvPr>
          <p:cNvSpPr txBox="1"/>
          <p:nvPr/>
        </p:nvSpPr>
        <p:spPr>
          <a:xfrm>
            <a:off x="494005" y="767358"/>
            <a:ext cx="4024832" cy="1199665"/>
          </a:xfrm>
          <a:prstGeom prst="rect">
            <a:avLst/>
          </a:prstGeom>
          <a:solidFill>
            <a:schemeClr val="bg2"/>
          </a:solidFill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0" lang="pl-PL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pl-PL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https://www.ombudsman.europa.eu/pl/publication/3510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263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C06EAF-2C48-4C59-8EDB-76219F43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KADRY </a:t>
            </a:r>
            <a:br>
              <a:rPr lang="pl-PL" dirty="0"/>
            </a:br>
            <a:r>
              <a:rPr lang="pl-PL" dirty="0"/>
              <a:t>POJĘCIE SŁUŻBY PUBLICZNEJ I SŁUŻBY CYWILNEJ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4A00A086-1D38-4C3F-ABC2-88EDA4D833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268964" y="1690688"/>
          <a:ext cx="11215396" cy="511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jaśnienie: linia z paskiem wyróżniającym 5">
            <a:extLst>
              <a:ext uri="{FF2B5EF4-FFF2-40B4-BE49-F238E27FC236}">
                <a16:creationId xmlns:a16="http://schemas.microsoft.com/office/drawing/2014/main" id="{2D391F0D-EC5A-47E0-860C-52DCDA50CD5A}"/>
              </a:ext>
            </a:extLst>
          </p:cNvPr>
          <p:cNvSpPr/>
          <p:nvPr/>
        </p:nvSpPr>
        <p:spPr>
          <a:xfrm>
            <a:off x="8294914" y="1690688"/>
            <a:ext cx="3758682" cy="2041557"/>
          </a:xfrm>
          <a:prstGeom prst="accentCallout1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POJĘCIE SZERSZE OD POJĘCIA SŁUŻBY CYWILNEJ – ODNOSI SIĘ DO </a:t>
            </a:r>
            <a:r>
              <a:rPr kumimoji="0" lang="pl-PL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OSÓB PRACUJĄCYCH WE WSZYSTKICH KONSTYTUCYJNIE WYRÓŻNIONYCH WŁADZACH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MOGĄ BYĆ NAZYWANI URZĘDNIKAMI, FUNKCJONARIUSZAMI, PRACOWNIKAMI ADMINISTRACJI PAŃSTWOWEJ I SAMORZĄDOWEJ ITP.</a:t>
            </a:r>
          </a:p>
        </p:txBody>
      </p:sp>
      <p:sp>
        <p:nvSpPr>
          <p:cNvPr id="8" name="Objaśnienie: linia 7">
            <a:extLst>
              <a:ext uri="{FF2B5EF4-FFF2-40B4-BE49-F238E27FC236}">
                <a16:creationId xmlns:a16="http://schemas.microsoft.com/office/drawing/2014/main" id="{DB30DCC5-DD66-49CC-B05E-ACBC5D27ED54}"/>
              </a:ext>
            </a:extLst>
          </p:cNvPr>
          <p:cNvSpPr/>
          <p:nvPr/>
        </p:nvSpPr>
        <p:spPr>
          <a:xfrm>
            <a:off x="8294914" y="4247275"/>
            <a:ext cx="3758682" cy="2245600"/>
          </a:xfrm>
          <a:prstGeom prst="borderCallout1">
            <a:avLst>
              <a:gd name="adj1" fmla="val 18750"/>
              <a:gd name="adj2" fmla="val -8333"/>
              <a:gd name="adj3" fmla="val 18755"/>
              <a:gd name="adj4" fmla="val -5454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5F01B68-D1D1-4DCB-B592-8E23EFBD6E2C}"/>
              </a:ext>
            </a:extLst>
          </p:cNvPr>
          <p:cNvSpPr txBox="1"/>
          <p:nvPr/>
        </p:nvSpPr>
        <p:spPr>
          <a:xfrm>
            <a:off x="8294914" y="4380614"/>
            <a:ext cx="367734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 153. KONSTYTUCJI RP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W CELU ZAPEWNIENIA </a:t>
            </a:r>
            <a:r>
              <a:rPr kumimoji="0" lang="pl-PL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ZAWODOWEGO, RZETELNEGO, BEZSTRONNEGO I POLITYCZNIE NEUTRALNEGO WYKONYWANIA ZADAŃ PAŃSTWA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W URZĘDACH ADMINISTRACJI RZĄDOWEJ DZIAŁA </a:t>
            </a:r>
            <a:r>
              <a:rPr kumimoji="0" lang="pl-PL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KORPUS SŁUŻBY CYWILNEJ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PREZES RADY MINISTRÓW JEST ZWIERZCHNIKIEM KORPUSU SŁUŻBY CYWILNEJ.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490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ZASADA RÓWNEGO DOSTĘPU DO SŁUŻBY PUBLICZNEJ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Art. 60. Konstytucji RP</a:t>
            </a:r>
          </a:p>
          <a:p>
            <a:pPr marL="0" indent="0" algn="just">
              <a:buNone/>
            </a:pPr>
            <a:r>
              <a:rPr lang="pl-PL" b="1" u="sng" dirty="0">
                <a:solidFill>
                  <a:srgbClr val="FF0066"/>
                </a:solidFill>
              </a:rPr>
              <a:t>Obywatele</a:t>
            </a:r>
            <a:r>
              <a:rPr lang="pl-PL" dirty="0"/>
              <a:t> polscy </a:t>
            </a:r>
            <a:r>
              <a:rPr lang="pl-PL" b="1" u="sng" dirty="0">
                <a:solidFill>
                  <a:srgbClr val="7030A0"/>
                </a:solidFill>
              </a:rPr>
              <a:t>korzystający z pełni praw publicznych </a:t>
            </a:r>
            <a:r>
              <a:rPr lang="pl-PL" dirty="0"/>
              <a:t>mają prawo dostępu do służby publicznej na jednakowych zasadach.</a:t>
            </a:r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D6D6188-D061-4757-A5FA-0E7C50C41828}"/>
              </a:ext>
            </a:extLst>
          </p:cNvPr>
          <p:cNvGraphicFramePr/>
          <p:nvPr/>
        </p:nvGraphicFramePr>
        <p:xfrm>
          <a:off x="2108717" y="4264166"/>
          <a:ext cx="7650065" cy="2284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423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Dostęp do służby publicznej nie ma zatem charakteru bezwzględnego;</a:t>
            </a:r>
          </a:p>
          <a:p>
            <a:pPr marL="0" indent="0" algn="just">
              <a:buNone/>
            </a:pPr>
            <a:r>
              <a:rPr lang="pl-PL" dirty="0"/>
              <a:t>„dostęp” – możliwość ubiegania się o przyjęcie do służby publicznej, realizowany w określonych uwarunkowaniach;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MOŻLIWE WARUNKI KANDYDOWANIA: </a:t>
            </a:r>
          </a:p>
          <a:p>
            <a:pPr algn="just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POSIADANIE OBYWATELSTWA, </a:t>
            </a:r>
          </a:p>
          <a:p>
            <a:pPr algn="just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USTAWOWO OKREŚLONY WIEK, </a:t>
            </a:r>
          </a:p>
          <a:p>
            <a:pPr algn="just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PEŁNIA PRAW PUBLICZNYCH, </a:t>
            </a:r>
          </a:p>
          <a:p>
            <a:pPr algn="just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CENZUS DOMICYLU. </a:t>
            </a:r>
          </a:p>
        </p:txBody>
      </p:sp>
    </p:spTree>
    <p:extLst>
      <p:ext uri="{BB962C8B-B14F-4D97-AF65-F5344CB8AC3E}">
        <p14:creationId xmlns:p14="http://schemas.microsoft.com/office/powerpoint/2010/main" val="727922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602503-39C8-41EE-B994-AC2DBB3A8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831BC5B-B774-44B2-946F-CD74404597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120535"/>
              </p:ext>
            </p:extLst>
          </p:nvPr>
        </p:nvGraphicFramePr>
        <p:xfrm>
          <a:off x="110533" y="2302920"/>
          <a:ext cx="11947490" cy="3173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4359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b="1" dirty="0"/>
              <a:t>USTAWA Z DNIA 21 LISTOPADA 2008 ROKU O SŁUŻBIE CYWILNEJ</a:t>
            </a:r>
          </a:p>
          <a:p>
            <a:pPr marL="0" indent="0">
              <a:buNone/>
            </a:pPr>
            <a:endParaRPr lang="pl-PL" b="1" dirty="0"/>
          </a:p>
          <a:p>
            <a:pPr marL="0" indent="0" algn="just">
              <a:buNone/>
            </a:pPr>
            <a:r>
              <a:rPr lang="pl-PL" dirty="0"/>
              <a:t>Art. 1. W celu zapewnienia </a:t>
            </a:r>
            <a:r>
              <a:rPr lang="pl-PL" b="1" dirty="0">
                <a:solidFill>
                  <a:srgbClr val="7030A0"/>
                </a:solidFill>
              </a:rPr>
              <a:t>zawodowego, rzetelnego, bezstronnego i politycznie neutralnego wykonywania zadań państwa </a:t>
            </a:r>
            <a:r>
              <a:rPr lang="pl-PL" dirty="0"/>
              <a:t>ustanawia się służbę cywilną oraz określa zasady dostępu do tej służby, zasady jej organizacji, funkcjonowania i rozwoju. </a:t>
            </a:r>
          </a:p>
          <a:p>
            <a:pPr marL="0" indent="0" algn="just">
              <a:buNone/>
            </a:pPr>
            <a:endParaRPr lang="pl-PL" b="1" dirty="0"/>
          </a:p>
          <a:p>
            <a:pPr marL="0" indent="0" algn="just">
              <a:buNone/>
            </a:pPr>
            <a:r>
              <a:rPr lang="pl-PL" dirty="0"/>
              <a:t>Art. 3. W rozumieniu ustawy: </a:t>
            </a:r>
          </a:p>
          <a:p>
            <a:pPr marL="1073150" indent="-271463" algn="just">
              <a:buAutoNum type="arabicParenR"/>
            </a:pPr>
            <a:r>
              <a:rPr lang="pl-PL" b="1" dirty="0">
                <a:solidFill>
                  <a:srgbClr val="00B050"/>
                </a:solidFill>
              </a:rPr>
              <a:t>pracownik służby cywilnej </a:t>
            </a:r>
            <a:r>
              <a:rPr lang="pl-PL" dirty="0"/>
              <a:t>oznacza osobę zatrudnioną na podstawie umowy o pracę zgodnie z zasadami określonymi w ustawie; </a:t>
            </a:r>
          </a:p>
          <a:p>
            <a:pPr marL="1073150" indent="-271463" algn="just">
              <a:buAutoNum type="arabicParenR"/>
            </a:pPr>
            <a:r>
              <a:rPr lang="pl-PL" b="1" dirty="0">
                <a:solidFill>
                  <a:srgbClr val="00B050"/>
                </a:solidFill>
              </a:rPr>
              <a:t>urzędnik służby cywilnej </a:t>
            </a:r>
            <a:r>
              <a:rPr lang="pl-PL" dirty="0"/>
              <a:t>oznacza osobę zatrudnioną na podstawie mianowania zgodnie z zasadami określonymi w ustawie; </a:t>
            </a:r>
          </a:p>
          <a:p>
            <a:pPr marL="1073150" indent="-271463" algn="just">
              <a:buAutoNum type="arabicParenR"/>
            </a:pPr>
            <a:r>
              <a:rPr lang="pl-PL" b="1" dirty="0">
                <a:solidFill>
                  <a:srgbClr val="00B050"/>
                </a:solidFill>
              </a:rPr>
              <a:t>członek korpusu służby cywilnej</a:t>
            </a:r>
            <a:r>
              <a:rPr lang="pl-PL" dirty="0"/>
              <a:t> oznacza osobę, o której mowa w pkt 1 i 2, oraz osobę zatrudnioną na wyższym stanowisku w służbie cywilnej.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180088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425013-DE8C-4439-B795-17D22D95D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WYMAGANIA WOBEC OSÓB ZATRUDNIONYCH W SŁUŻBIE CYWILNEJ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C235714-E340-4269-9C77-0FF26B406A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12981" y="1175656"/>
          <a:ext cx="13268130" cy="5579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5590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DBE9D3-172D-4B47-B4BB-61E4EEFF5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SZEF SŁUŻBY CYWILNEJ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ADF5D6-B272-47F0-A879-232937DAE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l-PL" dirty="0"/>
              <a:t>Art.  10. 1.  Szef Służby Cywilnej jest </a:t>
            </a:r>
            <a:r>
              <a:rPr lang="pl-PL" b="1" u="sng" dirty="0">
                <a:solidFill>
                  <a:srgbClr val="FF0066"/>
                </a:solidFill>
              </a:rPr>
              <a:t>centralnym organem administracji rządowej</a:t>
            </a:r>
            <a:r>
              <a:rPr lang="pl-PL" dirty="0"/>
              <a:t> właściwym w sprawach służby cywilnej.</a:t>
            </a:r>
          </a:p>
          <a:p>
            <a:pPr marL="0" indent="0" algn="just">
              <a:buNone/>
            </a:pPr>
            <a:r>
              <a:rPr lang="pl-PL" dirty="0"/>
              <a:t>2.  Szef Służby Cywilnej podlega bezpośrednio Prezesowi Rady Ministrów.</a:t>
            </a:r>
          </a:p>
          <a:p>
            <a:pPr marL="0" indent="0" algn="just">
              <a:buNone/>
            </a:pPr>
            <a:r>
              <a:rPr lang="pl-PL" dirty="0"/>
              <a:t>3.  Szefa Służby Cywilnej </a:t>
            </a:r>
            <a:r>
              <a:rPr lang="pl-PL" b="1" u="sng" dirty="0">
                <a:solidFill>
                  <a:schemeClr val="accent4">
                    <a:lumMod val="75000"/>
                  </a:schemeClr>
                </a:solidFill>
              </a:rPr>
              <a:t>powołuje i odwołuje Prezes Rady Ministrów</a:t>
            </a:r>
            <a:r>
              <a:rPr lang="pl-PL" dirty="0"/>
              <a:t>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b="1" u="sng" dirty="0"/>
              <a:t>WYMAGANIA – ART. 11:</a:t>
            </a:r>
          </a:p>
          <a:p>
            <a:pPr algn="just"/>
            <a:r>
              <a:rPr lang="pl-PL" dirty="0"/>
              <a:t>OBYWATELSTWO POLSKIE;</a:t>
            </a:r>
          </a:p>
          <a:p>
            <a:pPr algn="just"/>
            <a:r>
              <a:rPr lang="pl-PL" dirty="0"/>
              <a:t>PEŁNIA PRAW PUBLICZNYCH;</a:t>
            </a:r>
          </a:p>
          <a:p>
            <a:pPr algn="just"/>
            <a:r>
              <a:rPr lang="pl-PL" dirty="0"/>
              <a:t>BRAK SKAZANIA PRAWOMOCNYM WYROKIEM ZA UMYŚLNE PRZESTĘPSTWO LUB UMYŚLNE PRZESTĘPSTWO SKARBOWE;</a:t>
            </a:r>
          </a:p>
          <a:p>
            <a:pPr algn="just"/>
            <a:r>
              <a:rPr lang="pl-PL" dirty="0"/>
              <a:t>TYTUŁ ZAWODOWY MAGISTRA LUB RÓWNORZĘDNY;</a:t>
            </a:r>
          </a:p>
          <a:p>
            <a:pPr algn="just"/>
            <a:r>
              <a:rPr lang="pl-PL" dirty="0"/>
              <a:t>ZNAJOMOŚĆ CO NAJMNIEJ JEDNEGO JĘZYKA OBCEGO SPOŚRÓD JĘZYKÓW ROBOCZYCH UNII EUROPEJSKIEJ;</a:t>
            </a:r>
          </a:p>
          <a:p>
            <a:pPr algn="just"/>
            <a:r>
              <a:rPr lang="pl-PL" dirty="0"/>
              <a:t>NIEPOSZLAKOWANA OPINIA;</a:t>
            </a:r>
          </a:p>
          <a:p>
            <a:pPr algn="just"/>
            <a:r>
              <a:rPr lang="pl-PL" dirty="0"/>
              <a:t>BRAK SKAZANIA PRAWOMOCNYM WYROKIEM ORZEKAJĄCYM ZAKAZ ZAJMOWANIA STANOWISK KIEROWNICZYCH W URZĘDACH ORGANÓW WŁADZY PUBLICZNEJ LUB PEŁNIENIA FUNKCJI ZWIĄZANYCH Z DYSPONOWANIEM ŚRODKAMI PUBLICZNYMI;</a:t>
            </a:r>
          </a:p>
          <a:p>
            <a:pPr algn="just"/>
            <a:r>
              <a:rPr lang="pl-PL" dirty="0"/>
              <a:t>BRAK CZŁONKOSTWA W PARTII POLITYCZNEJ.</a:t>
            </a:r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9400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139C64-4F27-4459-B47A-A8ECF0DB0B8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76200">
            <a:solidFill>
              <a:srgbClr val="7030A0"/>
            </a:solidFill>
          </a:ln>
        </p:spPr>
        <p:txBody>
          <a:bodyPr/>
          <a:lstStyle/>
          <a:p>
            <a:pPr algn="ctr"/>
            <a:r>
              <a:rPr lang="pl-PL" b="1" dirty="0"/>
              <a:t>OBYWATEL JAKO KREATOR PRZEMIAN - PRZYKŁAD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02028E69-88A7-461F-9B65-AC67EB814231}"/>
              </a:ext>
            </a:extLst>
          </p:cNvPr>
          <p:cNvSpPr/>
          <p:nvPr/>
        </p:nvSpPr>
        <p:spPr>
          <a:xfrm>
            <a:off x="1035698" y="1912776"/>
            <a:ext cx="10207690" cy="8770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69E25A2-B7E5-441E-8792-F9C0D896EEA5}"/>
              </a:ext>
            </a:extLst>
          </p:cNvPr>
          <p:cNvSpPr txBox="1"/>
          <p:nvPr/>
        </p:nvSpPr>
        <p:spPr>
          <a:xfrm>
            <a:off x="1129004" y="2120481"/>
            <a:ext cx="10027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KONSULTACJE Z MIESZKAŃCAMI – USTAWA O SAMORZĄDZIE GMINNYM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4D87074-D98B-4E4B-B30B-D67524E44B18}"/>
              </a:ext>
            </a:extLst>
          </p:cNvPr>
          <p:cNvSpPr txBox="1"/>
          <p:nvPr/>
        </p:nvSpPr>
        <p:spPr>
          <a:xfrm>
            <a:off x="1035698" y="3694922"/>
            <a:ext cx="102076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 5a. 1. W wypadkach przewidzianych ustawą oraz w innych sprawach ważnych dla gminy </a:t>
            </a:r>
            <a:r>
              <a:rPr kumimoji="0" lang="pl-PL" sz="1800" b="1" i="0" u="sng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mogą być przeprowadzane na jej terytorium konsultacje z mieszkańcami gminy</a:t>
            </a: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Zasady i tryb przeprowadzania konsultacji z mieszkańcami gminy określa uchwała rady gminy, z zastrzeżeniem ust. 7.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pl-PL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Szczególną formą konsultacji społecznych jest budżet obywatelski.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W ramach budżetu obywatelskiego mieszkańcy w bezpośrednim głosowaniu decydują corocznie o części wydatków budżetu gminy. Zadania wybrane w ramach budżetu obywatelskiego zostają uwzględnione w uchwale budżetowej gminy. Rada gminy w toku prac nad projektem uchwały budżetowej nie może usuwać lub zmieniać w stopniu istotnym zadań wybranych w ramach budżetu obywatelskiego.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(…)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335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KSZTAŁCENIE KADR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u="sng" dirty="0">
                <a:solidFill>
                  <a:srgbClr val="00B050"/>
                </a:solidFill>
              </a:rPr>
              <a:t>Stowarzyszenie Edukacji Administracji Publicznej</a:t>
            </a:r>
          </a:p>
          <a:p>
            <a:pPr marL="0" indent="0">
              <a:buNone/>
            </a:pPr>
            <a:r>
              <a:rPr lang="pl-PL" dirty="0"/>
              <a:t>      </a:t>
            </a:r>
            <a:r>
              <a:rPr lang="pl-PL" dirty="0">
                <a:hlinkClick r:id="rId2"/>
              </a:rPr>
              <a:t>www.seap.org.pl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4269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pl-PL" b="1" dirty="0"/>
              <a:t>KRAJOWA SZKOŁA </a:t>
            </a:r>
            <a:br>
              <a:rPr lang="pl-PL" b="1" dirty="0"/>
            </a:br>
            <a:r>
              <a:rPr lang="pl-PL" b="1" dirty="0"/>
              <a:t>ADMINISTRACJI PUBLICZNEJ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9B9F67F-B8B7-4428-8F50-7F5C7C3713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396956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5676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7518" y="167335"/>
            <a:ext cx="10515600" cy="1325563"/>
          </a:xfrm>
        </p:spPr>
        <p:txBody>
          <a:bodyPr/>
          <a:lstStyle/>
          <a:p>
            <a:r>
              <a:rPr lang="pl-PL" dirty="0"/>
              <a:t>KOBIETY W ADMINISTRACJI</a:t>
            </a:r>
            <a:br>
              <a:rPr lang="pl-PL" dirty="0"/>
            </a:br>
            <a:r>
              <a:rPr lang="pl-PL" dirty="0"/>
              <a:t>ZAKAZ DYSKRYMINACJI – PRAWO UE</a:t>
            </a:r>
          </a:p>
        </p:txBody>
      </p:sp>
      <p:pic>
        <p:nvPicPr>
          <p:cNvPr id="5" name="Symbol zastępczy zawartości 4" descr="Businesswoman">
            <a:extLst>
              <a:ext uri="{FF2B5EF4-FFF2-40B4-BE49-F238E27FC236}">
                <a16:creationId xmlns:a16="http://schemas.microsoft.com/office/drawing/2014/main" id="{4734F8A4-B2BD-4F5C-A36F-69B74A10E1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465" y="209414"/>
            <a:ext cx="1897727" cy="6439172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F86B3DF-61C1-450E-8E34-A0EDBE11789B}"/>
              </a:ext>
            </a:extLst>
          </p:cNvPr>
          <p:cNvSpPr txBox="1"/>
          <p:nvPr/>
        </p:nvSpPr>
        <p:spPr>
          <a:xfrm>
            <a:off x="65314" y="1492898"/>
            <a:ext cx="981580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TRAKTAT O FUNKCJONOWANIU UNII EUROPEJSKIEJ: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ARTYKUŁ 8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WE WSZYSTKICH SWOICH DZIAŁANIACH UNIA ZMIERZA DO </a:t>
            </a:r>
            <a:r>
              <a:rPr kumimoji="0" lang="pl-PL" sz="1600" b="0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ZNIESIENIA NIERÓWNOŚCI ORAZ WSPIERANIA RÓWNOŚCI MĘŻCZYZN I KOBIET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ARTYKUŁ 153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UNIA WSPIERA I UZUPEŁNIA DZIAŁANIA PAŃSTW CZŁONKOWSKICH W NASTĘPUJĄCYCH DZIEDZINACH: (…)</a:t>
            </a:r>
          </a:p>
          <a:p>
            <a:pPr marL="35401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RÓWNOŚCI MĘŻCZYZN I KOBIET W ODNIESIENIU DO ICH SZANS NA RYNKU PRACY I TRAKTOWANIA W PRACY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ARTYKUŁ 157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1. KAŻDE PAŃSTWO CZŁONKOWSKIE ZAPEWNIA STOSOWANIE </a:t>
            </a:r>
            <a:r>
              <a:rPr kumimoji="0" lang="pl-PL" sz="1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ZASADY RÓWNOŚCI WYNAGRODZEŃ DLA PRACOWNIKÓW PŁCI MĘSKIEJ I ŻEŃSKIEJ ZA TAKĄ SAMĄ PRACĘ LUB PRACĘ TAKIEJ SAMEJ WARTOŚCI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35401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(…)</a:t>
            </a:r>
          </a:p>
          <a:p>
            <a:pPr marL="35401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PARLAMENT EUROPEJSKI I RADA, STANOWIĄC ZGODNIE ZE ZWYKŁĄ PROCEDURĄ USTAWODAWCZĄ I PO KONSULTACJI Z KOMITETEM EKONOMICZNO-SPOŁECZNYM, PRZYJMUJĄ </a:t>
            </a:r>
            <a:r>
              <a:rPr kumimoji="0" lang="pl-PL" sz="1600" b="1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ŚRODKI ZMIERZAJĄCE DO ZAPEWNIENIA STOSOWANIA ZASADY RÓWNOŚCI SZANS I RÓWNOŚCI TRAKTOWANIA MĘŻCZYZN I KOBIET W DZIEDZINIE ZATRUDNIENIA I PRACY, W TYM ZASADĘ RÓWNOŚCI WYNAGRODZEŃ ZA TAKĄ SAMĄ PRACĘ LUB PRACĘ TAKIEJ SAMEJ WARTOŚCI. </a:t>
            </a:r>
          </a:p>
          <a:p>
            <a:pPr marL="35401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W CELU ZAPEWNIENIA PEŁNEJ RÓWNOŚCI MIĘDZY MĘŻCZYZNAMI I KOBIETAMI W ŻYCIU ZAWODOWYM ZASADA RÓWNOŚCI TRAKTOWANIA NIE STANOWI PRZESZKODY DLA PAŃSTWA CZŁONKOWSKIEGO W UTRZYMANIU LUB PRZYJMOWANIU ŚRODKÓW PRZEWIDUJĄCYCH SPECYFICZNE KORZYŚCI, ZMIERZAJĄCE DO UŁATWIENIA WYKONYWANIA DZIAŁALNOŚCI ZAWODOWEJ PRZEZ OSOBY PŁCI NIEDOSTATECZNIE REPREZENTOWANEJ BĄDŹ ZAPOBIEGANIA NIEKORZYSTNYM SYTUACJOM W KARIERZE ZAWODOWEJ I ICH KOMPENSOWANIA.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059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10F283-CD2D-48F8-8A54-5F982C92D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ZAKAZ DYSKRYMINACJI – PRAWO MIĘDZYNARODOWE</a:t>
            </a:r>
          </a:p>
        </p:txBody>
      </p:sp>
      <p:pic>
        <p:nvPicPr>
          <p:cNvPr id="5" name="Symbol zastępczy zawartości 4" descr="Businesswoman z podkładką do pisania">
            <a:extLst>
              <a:ext uri="{FF2B5EF4-FFF2-40B4-BE49-F238E27FC236}">
                <a16:creationId xmlns:a16="http://schemas.microsoft.com/office/drawing/2014/main" id="{46985ACB-9DEB-47EC-B866-58FC725C3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037" y="365125"/>
            <a:ext cx="1840792" cy="6241275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CAA7A3A-4E93-4F3B-84B2-B06E0098CB35}"/>
              </a:ext>
            </a:extLst>
          </p:cNvPr>
          <p:cNvSpPr txBox="1"/>
          <p:nvPr/>
        </p:nvSpPr>
        <p:spPr>
          <a:xfrm>
            <a:off x="485192" y="1879042"/>
            <a:ext cx="95129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Regular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Konwencja MOP dotycząca jednakowego wynagrodzenia dla pracujących mężczyzn i kobiet za pracę jednakowej wartości przyjęta 29 czerwca 1951 roku w Genewie,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Regular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Regular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Konwencja o prawach politycznych kobiet przyjęta 31 marca 1953 roku. w Nowym Jorku,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Regular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Regular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Konwencja (Nr 111) dotycząca dyskryminacji w zakresie zatrudnienia i wykonywania zawodu przyjęta w Genewie dnia 25 czerwca 1958 roku (Dz. U. z dnia 20 września 1961 r.),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Regular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Regular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Konwencja w sprawie Likwidacji Wszelkich Form Dyskryminacji Kobiet przyjęta 18 grudnia 1979 roku w Nowym Jorku,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Regular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Regular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Konwencja MOP dotycząca równości szans i traktowania pracowników obu płci: pracowników mających obowiązki rodzinne przyjęta 3 czerwca 1981 roku. w Genewie,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Regular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Regular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Protokół Dodatkowy do Konwencji w sprawie Likwidacji Wszelkich Form Dyskryminacji Kobiet przyjęty 6 października 1999 roku. w Nowym Jorku,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Regular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Regular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Deklaracja Pekińska sporządzona na zakończenie Czwartej Światowej Konferencji w Sprawie Kobiet w Pekinie 1995 roku.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Regular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76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0DD5D153-EC06-43EE-A6FE-9286AFC187D7}"/>
              </a:ext>
            </a:extLst>
          </p:cNvPr>
          <p:cNvSpPr/>
          <p:nvPr/>
        </p:nvSpPr>
        <p:spPr>
          <a:xfrm>
            <a:off x="186612" y="4488024"/>
            <a:ext cx="9666515" cy="2118049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5669C13-1A2E-43DD-9FE1-55C5F0DE8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ZAKAZ DYSKRYMINACJI – PRAWO KRAJOWE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ADBAA7-F393-4BCE-BF42-389DB2D8B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43" y="1760310"/>
            <a:ext cx="9526675" cy="4982087"/>
          </a:xfrm>
        </p:spPr>
        <p:txBody>
          <a:bodyPr>
            <a:normAutofit fontScale="85000" lnSpcReduction="20000"/>
          </a:bodyPr>
          <a:lstStyle/>
          <a:p>
            <a:pPr marL="514350" indent="-514350" algn="just" fontAlgn="base">
              <a:buFont typeface="+mj-lt"/>
              <a:buAutoNum type="arabicPeriod"/>
            </a:pPr>
            <a:r>
              <a:rPr lang="pl-PL" b="0" i="0" u="sng" dirty="0">
                <a:effectLst/>
                <a:latin typeface="Open Sans Regula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Konstytucja RP z 1997 roku,</a:t>
            </a:r>
            <a:endParaRPr lang="pl-PL" b="0" i="0" dirty="0">
              <a:effectLst/>
              <a:latin typeface="Open Sans Regular"/>
            </a:endParaRPr>
          </a:p>
          <a:p>
            <a:pPr marL="514350" indent="-514350" algn="just" fontAlgn="base">
              <a:buFont typeface="+mj-lt"/>
              <a:buAutoNum type="arabicPeriod"/>
            </a:pPr>
            <a:r>
              <a:rPr lang="pl-PL" u="sng" dirty="0">
                <a:latin typeface="Open Sans Regular"/>
              </a:rPr>
              <a:t>ustawa z dnia 3 grudnia 2010 roku o wdrożeniu niektórych przepisów Unii Europejskiej w zakresie równego traktowania</a:t>
            </a:r>
            <a:r>
              <a:rPr lang="pl-PL" u="sng" dirty="0">
                <a:latin typeface="Open Sans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‚</a:t>
            </a:r>
          </a:p>
          <a:p>
            <a:pPr marL="514350" indent="-514350" algn="just" fontAlgn="base">
              <a:buFont typeface="+mj-lt"/>
              <a:buAutoNum type="arabicPeriod"/>
            </a:pPr>
            <a:r>
              <a:rPr lang="pl-PL" b="0" i="0" u="sng" dirty="0">
                <a:effectLst/>
                <a:latin typeface="Open Sans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ustawa z dnia 15 lipca 1987 roku. o Rzeczniku Praw Obywatelskich</a:t>
            </a:r>
            <a:r>
              <a:rPr lang="pl-PL" b="0" i="0" u="sng" dirty="0">
                <a:effectLst/>
                <a:latin typeface="Open Sans Regular"/>
              </a:rPr>
              <a:t>,</a:t>
            </a:r>
            <a:endParaRPr lang="pl-PL" b="0" i="0" dirty="0">
              <a:effectLst/>
              <a:latin typeface="Open Sans Regular"/>
            </a:endParaRPr>
          </a:p>
          <a:p>
            <a:pPr marL="514350" indent="-514350" algn="just" fontAlgn="base">
              <a:buFont typeface="+mj-lt"/>
              <a:buAutoNum type="arabicPeriod"/>
            </a:pPr>
            <a:r>
              <a:rPr lang="pl-PL" u="sng" dirty="0">
                <a:latin typeface="Open Sans Regular"/>
              </a:rPr>
              <a:t>ustawa z dnia 26 czerwca 1974 roku Kodeks pracy.</a:t>
            </a:r>
            <a:endParaRPr lang="pl-PL" b="0" i="0" dirty="0">
              <a:effectLst/>
              <a:latin typeface="Open Sans Regular"/>
            </a:endParaRPr>
          </a:p>
          <a:p>
            <a:pPr marL="0" indent="0" algn="just">
              <a:buNone/>
            </a:pPr>
            <a:endParaRPr lang="pl-PL" b="1" dirty="0"/>
          </a:p>
          <a:p>
            <a:pPr marL="354013" indent="0" algn="just">
              <a:buNone/>
            </a:pPr>
            <a:r>
              <a:rPr lang="pl-PL" b="1" dirty="0"/>
              <a:t>Art. 33. Konstytucji RP</a:t>
            </a:r>
          </a:p>
          <a:p>
            <a:pPr marL="354013" indent="0" algn="just">
              <a:buNone/>
            </a:pPr>
            <a:r>
              <a:rPr lang="pl-PL" dirty="0"/>
              <a:t>Kobieta i mężczyzna w Rzeczypospolitej Polskiej mają równe prawa w życiu rodzinnym, politycznym, społecznym i gospodarczym.</a:t>
            </a:r>
          </a:p>
          <a:p>
            <a:pPr marL="354013" indent="0" algn="just">
              <a:buNone/>
            </a:pPr>
            <a:r>
              <a:rPr lang="pl-PL" dirty="0"/>
              <a:t>Kobieta i mężczyzna mają w szczególności równe prawo do kształcenia, zatrudnienia i awansów, do jednakowego wynagradzania za pracę jednakowej wartości, do zabezpieczenia społecznego oraz do zajmowania stanowisk, pełnienia funkcji oraz uzyskiwania godności publicznych i odznaczeń.</a:t>
            </a:r>
          </a:p>
          <a:p>
            <a:endParaRPr lang="pl-PL" dirty="0"/>
          </a:p>
        </p:txBody>
      </p:sp>
      <p:pic>
        <p:nvPicPr>
          <p:cNvPr id="6" name="Obraz 5" descr="Businesswoman z tabletem">
            <a:extLst>
              <a:ext uri="{FF2B5EF4-FFF2-40B4-BE49-F238E27FC236}">
                <a16:creationId xmlns:a16="http://schemas.microsoft.com/office/drawing/2014/main" id="{00166FF9-2A22-4757-8CAB-A4242116C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673" y="115601"/>
            <a:ext cx="1661327" cy="662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66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NORMY ETYCZNE PRACOWNIKA ADMINISTRACJI PUBLICZNEJ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17D0356-5DEB-490E-A104-BADC97B9AA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769842"/>
              </p:ext>
            </p:extLst>
          </p:nvPr>
        </p:nvGraphicFramePr>
        <p:xfrm>
          <a:off x="149290" y="1825624"/>
          <a:ext cx="11204510" cy="4873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7132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A3CC8F4F-80A3-4CC7-A555-A6B8A89345D3}"/>
              </a:ext>
            </a:extLst>
          </p:cNvPr>
          <p:cNvSpPr txBox="1">
            <a:spLocks/>
          </p:cNvSpPr>
          <p:nvPr/>
        </p:nvSpPr>
        <p:spPr>
          <a:xfrm>
            <a:off x="3131587" y="2677885"/>
            <a:ext cx="5928826" cy="2696548"/>
          </a:xfrm>
          <a:prstGeom prst="rect">
            <a:avLst/>
          </a:prstGeom>
          <a:ln w="200025">
            <a:solidFill>
              <a:srgbClr val="FFC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REFERAT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PATOLOGIE W ADMINISTRACJI PUBLICZNEJ</a:t>
            </a:r>
          </a:p>
        </p:txBody>
      </p:sp>
    </p:spTree>
    <p:extLst>
      <p:ext uri="{BB962C8B-B14F-4D97-AF65-F5344CB8AC3E}">
        <p14:creationId xmlns:p14="http://schemas.microsoft.com/office/powerpoint/2010/main" val="105955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4E959C-FD2C-4D71-9DFD-C1F1265D7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0521C5-13E3-428F-98A3-0FB601261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Art. 4a. 1. Wydanie rozporządzenia, o którym mowa w art. 4 ust. 1 </a:t>
            </a:r>
            <a:r>
              <a:rPr lang="pl-PL" i="1" dirty="0">
                <a:solidFill>
                  <a:srgbClr val="00B050"/>
                </a:solidFill>
              </a:rPr>
              <a:t>(tj. rozporządzenia, w drodze którego Rada Ministrów tworzy, łączy, dzieli i znosi gminy oraz ustala ich granice; nadaje gminie lub miejscowości status miasta i ustala jego granice; ustala i zmienia nazwy gmin oraz siedziby ich władz), </a:t>
            </a:r>
            <a:r>
              <a:rPr lang="pl-PL" dirty="0"/>
              <a:t>wymaga zasięgnięcia przez ministra właściwego do spraw administracji publicznej opinii zainteresowanych rad gmin, </a:t>
            </a:r>
            <a:r>
              <a:rPr lang="pl-PL" b="1" u="sng" dirty="0">
                <a:solidFill>
                  <a:srgbClr val="FF0066"/>
                </a:solidFill>
              </a:rPr>
              <a:t>poprzedzonych przeprowadzeniem przez te rady konsultacji z mieszkańcami</a:t>
            </a:r>
            <a:r>
              <a:rPr lang="pl-PL" dirty="0"/>
              <a:t>, a w przypadku zmian granic gmin naruszających granice powiatów lub województw – dodatkowo opinii odpowiednich rad powiatów lub sejmików województw, z zastrzeżeniem ust. 2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2705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BD4057-2E6A-413A-BECF-1E8BC35E6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735E74-F78D-4058-8A5E-CECF158DF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Art. 5. 1. Gmina może tworzyć jednostki pomocnicze: sołectwa oraz dzielnice, osiedla i inne. Jednostką pomocniczą może być również położone na terenie gminy miasto. </a:t>
            </a:r>
          </a:p>
          <a:p>
            <a:pPr marL="0" indent="0" algn="just">
              <a:buNone/>
            </a:pPr>
            <a:r>
              <a:rPr lang="pl-PL" dirty="0"/>
              <a:t>2. Jednostkę pomocniczą tworzy rada gminy, w drodze uchwały, </a:t>
            </a:r>
            <a:r>
              <a:rPr lang="pl-PL" b="1" u="sng" dirty="0">
                <a:solidFill>
                  <a:srgbClr val="00B0F0"/>
                </a:solidFill>
              </a:rPr>
              <a:t>po przeprowadzeniu konsultacji z mieszkańcami lub z ich inicjatywy</a:t>
            </a:r>
            <a:r>
              <a:rPr lang="pl-PL" dirty="0"/>
              <a:t>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Art. 35. 1. Organizację i zakres działania jednostki pomocniczej określa rada gminy odrębnym statutem, </a:t>
            </a:r>
            <a:r>
              <a:rPr lang="pl-PL" b="1" u="sng" dirty="0">
                <a:solidFill>
                  <a:srgbClr val="C00000"/>
                </a:solidFill>
              </a:rPr>
              <a:t>po przeprowadzeniu konsultacji z mieszkańcami.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385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7CB0C3-3816-4571-9038-DD7CBC148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dirty="0"/>
              <a:t>Art. 41a. 1. Grupa mieszkańców gminy, posiadających czynne prawa wyborcze do organu stanowiącego, </a:t>
            </a:r>
            <a:r>
              <a:rPr lang="pl-PL" u="sng" dirty="0"/>
              <a:t>może wystąpić z obywatelską inicjatywą uchwałodawczą</a:t>
            </a:r>
            <a:r>
              <a:rPr lang="pl-PL" dirty="0"/>
              <a:t>. </a:t>
            </a:r>
          </a:p>
          <a:p>
            <a:pPr marL="0" indent="0" algn="just">
              <a:buNone/>
            </a:pPr>
            <a:r>
              <a:rPr lang="pl-PL" dirty="0"/>
              <a:t>2. Grupa mieszkańców, o której mowa w ust. 1, musi liczyć: </a:t>
            </a:r>
          </a:p>
          <a:p>
            <a:pPr marL="625475" indent="-84138" algn="just">
              <a:buAutoNum type="arabicParenR"/>
            </a:pPr>
            <a:r>
              <a:rPr lang="pl-PL" dirty="0">
                <a:solidFill>
                  <a:srgbClr val="00B050"/>
                </a:solidFill>
              </a:rPr>
              <a:t>w gminie do 5000 mieszkańców – co najmniej 100 osób; </a:t>
            </a:r>
          </a:p>
          <a:p>
            <a:pPr marL="625475" indent="-84138" algn="just">
              <a:buAutoNum type="arabicParenR"/>
            </a:pPr>
            <a:r>
              <a:rPr lang="pl-PL" dirty="0">
                <a:solidFill>
                  <a:srgbClr val="00B050"/>
                </a:solidFill>
              </a:rPr>
              <a:t>w gminie do 20 000 mieszkańców – co najmniej 200 osób; </a:t>
            </a:r>
          </a:p>
          <a:p>
            <a:pPr marL="625475" indent="-84138" algn="just">
              <a:buAutoNum type="arabicParenR"/>
            </a:pPr>
            <a:r>
              <a:rPr lang="pl-PL" dirty="0">
                <a:solidFill>
                  <a:srgbClr val="00B050"/>
                </a:solidFill>
              </a:rPr>
              <a:t>w gminie powyżej 20 000 mieszkańców – co najmniej 300 osób. </a:t>
            </a:r>
          </a:p>
          <a:p>
            <a:pPr marL="0" indent="0" algn="just">
              <a:buNone/>
            </a:pPr>
            <a:r>
              <a:rPr lang="pl-PL" dirty="0"/>
              <a:t>3. Projekt uchwały zgłoszony w ramach obywatelskiej inicjatywy uchwałodawczej staje się przedmiotem obrad rady gminy na najbliższej sesji po złożeniu projektu, jednak nie później niż po upływie 3 miesięcy od dnia złożenia projektu. 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22D31198-114D-4439-8CDD-CA0330E10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OBYWATELSKA INICJATYWA UCHWAŁODAWCZA</a:t>
            </a:r>
          </a:p>
        </p:txBody>
      </p:sp>
    </p:spTree>
    <p:extLst>
      <p:ext uri="{BB962C8B-B14F-4D97-AF65-F5344CB8AC3E}">
        <p14:creationId xmlns:p14="http://schemas.microsoft.com/office/powerpoint/2010/main" val="3053177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967E8F-370C-4B7A-B654-65A4E76D6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Art. 4c. 1. </a:t>
            </a:r>
            <a:r>
              <a:rPr lang="pl-PL" b="1" dirty="0">
                <a:solidFill>
                  <a:srgbClr val="00B0F0"/>
                </a:solidFill>
              </a:rPr>
              <a:t>W sprawie utworzenia, połączenia, podziału i zniesienia gminy oraz ustalenia granic gminy może być przeprowadzone referendum lokalne z inicjatywy mieszkańców. </a:t>
            </a:r>
          </a:p>
          <a:p>
            <a:pPr marL="0" indent="0" algn="just">
              <a:buNone/>
            </a:pPr>
            <a:r>
              <a:rPr lang="pl-PL" dirty="0"/>
              <a:t>2. Z inicjatywą przeprowadzenia referendum, o którym mowa w ust. 1, wystąpić może </a:t>
            </a:r>
            <a:r>
              <a:rPr lang="pl-PL" u="sng" dirty="0"/>
              <a:t>jedynie grupa co najmniej 15 obywateli</a:t>
            </a:r>
            <a:r>
              <a:rPr lang="pl-PL" dirty="0"/>
              <a:t>, o której mowa w art. 11 ust. 1a ustawy z dnia 15 września 2000 r. o referendum lokalnym (Dz. U. z 2019 r. poz. 741). 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2620462A-F3CB-4D3A-A775-3A5530CAE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REFERENDUM LOKALNE Z INICJATYWY MIESZKAŃCÓW</a:t>
            </a:r>
          </a:p>
        </p:txBody>
      </p:sp>
    </p:spTree>
    <p:extLst>
      <p:ext uri="{BB962C8B-B14F-4D97-AF65-F5344CB8AC3E}">
        <p14:creationId xmlns:p14="http://schemas.microsoft.com/office/powerpoint/2010/main" val="4283705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1A25B9-85E6-4EE3-99DC-0C23C4C3E45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76200">
            <a:solidFill>
              <a:srgbClr val="7030A0"/>
            </a:solidFill>
          </a:ln>
        </p:spPr>
        <p:txBody>
          <a:bodyPr/>
          <a:lstStyle/>
          <a:p>
            <a:pPr algn="ctr"/>
            <a:r>
              <a:rPr lang="pl-PL" b="1" dirty="0"/>
              <a:t>OBYWATEL JAKO ODBIORCA PRZEMIAN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7DE1B2-9442-4365-B3B0-FC5CB9C69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b="1" dirty="0"/>
              <a:t>PRZEMIANY W PODZIALE TERYTORIALNYM PAŃSTWA: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i="0" dirty="0">
                <a:solidFill>
                  <a:srgbClr val="000000"/>
                </a:solidFill>
                <a:effectLst/>
              </a:rPr>
              <a:t>PRZYWRÓCENIE SAMORZĄDU GMINNEGO W 1990 R.;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0000"/>
                </a:solidFill>
              </a:rPr>
              <a:t>R</a:t>
            </a:r>
            <a:r>
              <a:rPr lang="pl-PL" i="0" dirty="0">
                <a:solidFill>
                  <a:srgbClr val="000000"/>
                </a:solidFill>
                <a:effectLst/>
              </a:rPr>
              <a:t>OZBUDOWANIE ADMINISTRACJI PUBLICZNEJ O POWIATY I WOJEWÓDZTWA SAMORZĄDOWE W 1998 R.;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0000"/>
                </a:solidFill>
              </a:rPr>
              <a:t>U</a:t>
            </a:r>
            <a:r>
              <a:rPr lang="pl-PL" i="0" dirty="0">
                <a:solidFill>
                  <a:srgbClr val="000000"/>
                </a:solidFill>
                <a:effectLst/>
              </a:rPr>
              <a:t>STAWA Z DNIA 24 LIPCA 1998 R. O WPROWADZENIU ZASADNICZEGO TRÓJSTOPNIOWEGO PODZIAŁU TERYTORIALNEGO PAŃSTWA.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l-PL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5206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9DDDC8-4326-4065-A2C2-0D7A8D03D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KONSEKWENCJE PRZEMIAN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425E59-2EB2-4596-8D01-041FF454A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i="0" dirty="0">
                <a:solidFill>
                  <a:srgbClr val="000000"/>
                </a:solidFill>
                <a:effectLst/>
              </a:rPr>
              <a:t>Zmiany w podziale terytorialnym państwa przyczyniły się do </a:t>
            </a:r>
            <a:r>
              <a:rPr lang="pl-PL" b="1" i="0" u="sng" dirty="0">
                <a:solidFill>
                  <a:srgbClr val="C00000"/>
                </a:solidFill>
                <a:effectLst/>
              </a:rPr>
              <a:t>zmian we właściwości organów administracji</a:t>
            </a:r>
            <a:r>
              <a:rPr lang="pl-PL" i="0" dirty="0">
                <a:solidFill>
                  <a:srgbClr val="000000"/>
                </a:solidFill>
                <a:effectLst/>
              </a:rPr>
              <a:t>. Przejście z 49 do 16 województw spowodowało </a:t>
            </a:r>
            <a:r>
              <a:rPr lang="pl-PL" b="1" i="0" u="sng" dirty="0">
                <a:solidFill>
                  <a:srgbClr val="0070C0"/>
                </a:solidFill>
                <a:effectLst/>
              </a:rPr>
              <a:t>utratę prestiżu wielu miast</a:t>
            </a:r>
            <a:r>
              <a:rPr lang="pl-PL" i="0" dirty="0">
                <a:solidFill>
                  <a:srgbClr val="000000"/>
                </a:solidFill>
                <a:effectLst/>
              </a:rPr>
              <a:t>, które do tej pory były siedzibą wład</a:t>
            </a:r>
            <a:r>
              <a:rPr lang="pl-PL" dirty="0">
                <a:solidFill>
                  <a:srgbClr val="000000"/>
                </a:solidFill>
              </a:rPr>
              <a:t>z wojewódzkich. </a:t>
            </a:r>
          </a:p>
          <a:p>
            <a:pPr marL="0" indent="0" algn="just">
              <a:buNone/>
            </a:pPr>
            <a:r>
              <a:rPr lang="pl-PL" i="0" dirty="0">
                <a:solidFill>
                  <a:srgbClr val="000000"/>
                </a:solidFill>
                <a:effectLst/>
              </a:rPr>
              <a:t>Kwestią problematyczną w przypadku zmian w podziale terytorialnym jest także fakt odczuwania przez obywateli </a:t>
            </a:r>
            <a:r>
              <a:rPr lang="pl-PL" b="1" i="0" u="sng" dirty="0">
                <a:solidFill>
                  <a:srgbClr val="00B050"/>
                </a:solidFill>
                <a:effectLst/>
              </a:rPr>
              <a:t>przynależności wynikającej z zamieszkiwania na terytorium konkretnej jst</a:t>
            </a:r>
            <a:r>
              <a:rPr lang="pl-PL" i="0" dirty="0">
                <a:solidFill>
                  <a:srgbClr val="000000"/>
                </a:solidFill>
                <a:effectLst/>
              </a:rPr>
              <a:t>; znaczenie mają także </a:t>
            </a:r>
            <a:r>
              <a:rPr lang="pl-PL" b="1" i="0" u="sng" dirty="0">
                <a:solidFill>
                  <a:srgbClr val="FF0066"/>
                </a:solidFill>
                <a:effectLst/>
              </a:rPr>
              <a:t>resentymenty historyczne</a:t>
            </a:r>
            <a:r>
              <a:rPr lang="pl-PL" i="0" dirty="0">
                <a:solidFill>
                  <a:srgbClr val="000000"/>
                </a:solidFill>
                <a:effectLst/>
              </a:rPr>
              <a:t>. </a:t>
            </a:r>
          </a:p>
          <a:p>
            <a:pPr marL="0" indent="0">
              <a:buNone/>
            </a:pPr>
            <a:r>
              <a:rPr lang="pl-PL" dirty="0"/>
              <a:t>Zmianie ulec może także </a:t>
            </a:r>
            <a:r>
              <a:rPr lang="pl-PL" b="1" u="sng" dirty="0">
                <a:solidFill>
                  <a:schemeClr val="accent4">
                    <a:lumMod val="75000"/>
                  </a:schemeClr>
                </a:solidFill>
              </a:rPr>
              <a:t>fizyczna odległość</a:t>
            </a:r>
            <a:r>
              <a:rPr lang="pl-PL" dirty="0"/>
              <a:t> obywatela od organów władzy publicznej.</a:t>
            </a:r>
          </a:p>
        </p:txBody>
      </p:sp>
    </p:spTree>
    <p:extLst>
      <p:ext uri="{BB962C8B-B14F-4D97-AF65-F5344CB8AC3E}">
        <p14:creationId xmlns:p14="http://schemas.microsoft.com/office/powerpoint/2010/main" val="1002055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FD80EF-79E2-4025-9FAC-DB6BFB20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NARZĘDZIA PRAWNE OCHRONY INTERESÓW PRAWNYCH I FAKTYCZNYCH OBYWATELI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453A3312-5BE8-4441-B847-4C7BAD1376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4145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4168727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2416</Words>
  <Application>Microsoft Office PowerPoint</Application>
  <PresentationFormat>Panoramiczny</PresentationFormat>
  <Paragraphs>184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Open Sans Regular</vt:lpstr>
      <vt:lpstr>Wingdings</vt:lpstr>
      <vt:lpstr>1_Motyw pakietu Office</vt:lpstr>
      <vt:lpstr>ZAJĘCIA NR 11 </vt:lpstr>
      <vt:lpstr>OBYWATEL JAKO KREATOR PRZEMIAN - PRZYKŁAD</vt:lpstr>
      <vt:lpstr>Prezentacja programu PowerPoint</vt:lpstr>
      <vt:lpstr>Prezentacja programu PowerPoint</vt:lpstr>
      <vt:lpstr>OBYWATELSKA INICJATYWA UCHWAŁODAWCZA</vt:lpstr>
      <vt:lpstr>REFERENDUM LOKALNE Z INICJATYWY MIESZKAŃCÓW</vt:lpstr>
      <vt:lpstr>OBYWATEL JAKO ODBIORCA PRZEMIAN</vt:lpstr>
      <vt:lpstr>KONSEKWENCJE PRZEMIAN</vt:lpstr>
      <vt:lpstr>NARZĘDZIA PRAWNE OCHRONY INTERESÓW PRAWNYCH I FAKTYCZNYCH OBYWATELI</vt:lpstr>
      <vt:lpstr>PRAWO DO DOBREJ ADMINISTRACJI</vt:lpstr>
      <vt:lpstr>Prezentacja programu PowerPoint</vt:lpstr>
      <vt:lpstr>Prezentacja programu PowerPoint</vt:lpstr>
      <vt:lpstr>KADRY  POJĘCIE SŁUŻBY PUBLICZNEJ I SŁUŻBY CYWILNEJ</vt:lpstr>
      <vt:lpstr>ZASADA RÓWNEGO DOSTĘPU DO SŁUŻBY PUBLICZNEJ</vt:lpstr>
      <vt:lpstr>Prezentacja programu PowerPoint</vt:lpstr>
      <vt:lpstr>Prezentacja programu PowerPoint</vt:lpstr>
      <vt:lpstr>Prezentacja programu PowerPoint</vt:lpstr>
      <vt:lpstr>WYMAGANIA WOBEC OSÓB ZATRUDNIONYCH W SŁUŻBIE CYWILNEJ</vt:lpstr>
      <vt:lpstr>SZEF SŁUŻBY CYWILNEJ</vt:lpstr>
      <vt:lpstr>KSZTAŁCENIE KADR</vt:lpstr>
      <vt:lpstr>KRAJOWA SZKOŁA  ADMINISTRACJI PUBLICZNEJ</vt:lpstr>
      <vt:lpstr>KOBIETY W ADMINISTRACJI ZAKAZ DYSKRYMINACJI – PRAWO UE</vt:lpstr>
      <vt:lpstr>ZAKAZ DYSKRYMINACJI – PRAWO MIĘDZYNARODOWE</vt:lpstr>
      <vt:lpstr>ZAKAZ DYSKRYMINACJI – PRAWO KRAJOWE</vt:lpstr>
      <vt:lpstr>NORMY ETYCZNE PRACOWNIKA ADMINISTRACJI PUBLICZNEJ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ZAJĘCIA NR 11 </dc:title>
  <dc:creator>Karina Pilarz</dc:creator>
  <cp:lastModifiedBy>Karina Pilarz</cp:lastModifiedBy>
  <cp:revision>9</cp:revision>
  <dcterms:created xsi:type="dcterms:W3CDTF">2021-02-25T10:00:05Z</dcterms:created>
  <dcterms:modified xsi:type="dcterms:W3CDTF">2024-05-21T15:09:07Z</dcterms:modified>
</cp:coreProperties>
</file>