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17" r:id="rId2"/>
    <p:sldId id="294" r:id="rId3"/>
    <p:sldId id="418" r:id="rId4"/>
    <p:sldId id="402" r:id="rId5"/>
    <p:sldId id="357" r:id="rId6"/>
    <p:sldId id="403" r:id="rId7"/>
    <p:sldId id="419" r:id="rId8"/>
    <p:sldId id="420" r:id="rId9"/>
    <p:sldId id="421" r:id="rId10"/>
    <p:sldId id="423" r:id="rId11"/>
    <p:sldId id="424" r:id="rId12"/>
    <p:sldId id="422" r:id="rId13"/>
    <p:sldId id="425" r:id="rId14"/>
    <p:sldId id="426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7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CDF0E4-5150-42DD-993D-DFEDF4B5840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11B9B59-87D8-4A47-BB53-0E8F0035641C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BADANIE ZGODNOŚCI STANU ISTNIEJĄCEGO ZE STANEM POSTULOWANYM</a:t>
          </a:r>
        </a:p>
      </dgm:t>
    </dgm:pt>
    <dgm:pt modelId="{C5C08C3F-5D26-4F3F-9193-384254DA9343}" type="parTrans" cxnId="{1A25AE62-ABEB-4433-AAE0-C27F603CCF7D}">
      <dgm:prSet/>
      <dgm:spPr/>
      <dgm:t>
        <a:bodyPr/>
        <a:lstStyle/>
        <a:p>
          <a:endParaRPr lang="pl-PL"/>
        </a:p>
      </dgm:t>
    </dgm:pt>
    <dgm:pt modelId="{8F314FEC-63B2-4A86-A7D5-4063DEB29D2A}" type="sibTrans" cxnId="{1A25AE62-ABEB-4433-AAE0-C27F603CCF7D}">
      <dgm:prSet/>
      <dgm:spPr/>
      <dgm:t>
        <a:bodyPr/>
        <a:lstStyle/>
        <a:p>
          <a:endParaRPr lang="pl-PL"/>
        </a:p>
      </dgm:t>
    </dgm:pt>
    <dgm:pt modelId="{153EBE71-4947-4FAC-B494-9FB0E175E562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USTALENIE ZASIĘGU I PRZYCZYN ROZBIEŻNOŚCI</a:t>
          </a:r>
        </a:p>
      </dgm:t>
    </dgm:pt>
    <dgm:pt modelId="{9A17DC43-7AEB-4717-8606-278585B04531}" type="parTrans" cxnId="{CC7BC830-1F10-4CF3-BA9C-14FC4B690AEA}">
      <dgm:prSet/>
      <dgm:spPr/>
      <dgm:t>
        <a:bodyPr/>
        <a:lstStyle/>
        <a:p>
          <a:endParaRPr lang="pl-PL"/>
        </a:p>
      </dgm:t>
    </dgm:pt>
    <dgm:pt modelId="{BCCAD9E6-5169-4046-8CA7-5F5D41BC36A1}" type="sibTrans" cxnId="{CC7BC830-1F10-4CF3-BA9C-14FC4B690AEA}">
      <dgm:prSet/>
      <dgm:spPr/>
      <dgm:t>
        <a:bodyPr/>
        <a:lstStyle/>
        <a:p>
          <a:endParaRPr lang="pl-PL"/>
        </a:p>
      </dgm:t>
    </dgm:pt>
    <dgm:pt modelId="{9AFE1249-B130-4D9D-92B1-255CDE0350F9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gm:t>
    </dgm:pt>
    <dgm:pt modelId="{5CEC249F-E044-4BD5-9F0D-053395C4D53E}" type="parTrans" cxnId="{EBA672C2-EDFA-48EF-800E-87AA24FB7199}">
      <dgm:prSet/>
      <dgm:spPr/>
      <dgm:t>
        <a:bodyPr/>
        <a:lstStyle/>
        <a:p>
          <a:endParaRPr lang="pl-PL"/>
        </a:p>
      </dgm:t>
    </dgm:pt>
    <dgm:pt modelId="{E4F4902B-4597-4597-90BF-301ABFA75EEF}" type="sibTrans" cxnId="{EBA672C2-EDFA-48EF-800E-87AA24FB7199}">
      <dgm:prSet/>
      <dgm:spPr/>
      <dgm:t>
        <a:bodyPr/>
        <a:lstStyle/>
        <a:p>
          <a:endParaRPr lang="pl-PL"/>
        </a:p>
      </dgm:t>
    </dgm:pt>
    <dgm:pt modelId="{26E8C34D-8F12-4514-8B47-CDA42227C00A}" type="pres">
      <dgm:prSet presAssocID="{1FCDF0E4-5150-42DD-993D-DFEDF4B5840D}" presName="Name0" presStyleCnt="0">
        <dgm:presLayoutVars>
          <dgm:chMax val="7"/>
          <dgm:chPref val="7"/>
          <dgm:dir/>
        </dgm:presLayoutVars>
      </dgm:prSet>
      <dgm:spPr/>
    </dgm:pt>
    <dgm:pt modelId="{7A277587-A75F-47B8-9BCF-62AEA5E9DC7B}" type="pres">
      <dgm:prSet presAssocID="{1FCDF0E4-5150-42DD-993D-DFEDF4B5840D}" presName="Name1" presStyleCnt="0"/>
      <dgm:spPr/>
    </dgm:pt>
    <dgm:pt modelId="{4B802ECC-61F6-45F7-B8F7-8C60C75A3DCE}" type="pres">
      <dgm:prSet presAssocID="{1FCDF0E4-5150-42DD-993D-DFEDF4B5840D}" presName="cycle" presStyleCnt="0"/>
      <dgm:spPr/>
    </dgm:pt>
    <dgm:pt modelId="{C0B8BDD5-8B92-45A8-8D7F-E6671B9B0BCC}" type="pres">
      <dgm:prSet presAssocID="{1FCDF0E4-5150-42DD-993D-DFEDF4B5840D}" presName="srcNode" presStyleLbl="node1" presStyleIdx="0" presStyleCnt="3"/>
      <dgm:spPr/>
    </dgm:pt>
    <dgm:pt modelId="{4B739557-40E6-4DD3-AE07-3037D3AFD313}" type="pres">
      <dgm:prSet presAssocID="{1FCDF0E4-5150-42DD-993D-DFEDF4B5840D}" presName="conn" presStyleLbl="parChTrans1D2" presStyleIdx="0" presStyleCnt="1"/>
      <dgm:spPr/>
    </dgm:pt>
    <dgm:pt modelId="{1E1EB2AB-64DF-488A-BCD1-B4A17DAAAC35}" type="pres">
      <dgm:prSet presAssocID="{1FCDF0E4-5150-42DD-993D-DFEDF4B5840D}" presName="extraNode" presStyleLbl="node1" presStyleIdx="0" presStyleCnt="3"/>
      <dgm:spPr/>
    </dgm:pt>
    <dgm:pt modelId="{DD79B0A8-98D7-4B61-AF04-2465535B6DFA}" type="pres">
      <dgm:prSet presAssocID="{1FCDF0E4-5150-42DD-993D-DFEDF4B5840D}" presName="dstNode" presStyleLbl="node1" presStyleIdx="0" presStyleCnt="3"/>
      <dgm:spPr/>
    </dgm:pt>
    <dgm:pt modelId="{DA7377A3-51EB-4F24-9B1F-292EEB9EA67A}" type="pres">
      <dgm:prSet presAssocID="{511B9B59-87D8-4A47-BB53-0E8F0035641C}" presName="text_1" presStyleLbl="node1" presStyleIdx="0" presStyleCnt="3">
        <dgm:presLayoutVars>
          <dgm:bulletEnabled val="1"/>
        </dgm:presLayoutVars>
      </dgm:prSet>
      <dgm:spPr/>
    </dgm:pt>
    <dgm:pt modelId="{C0A51A64-8C1A-4190-B0CE-795FC8D46079}" type="pres">
      <dgm:prSet presAssocID="{511B9B59-87D8-4A47-BB53-0E8F0035641C}" presName="accent_1" presStyleCnt="0"/>
      <dgm:spPr/>
    </dgm:pt>
    <dgm:pt modelId="{B0D2599E-F80A-456E-9C01-92115465D489}" type="pres">
      <dgm:prSet presAssocID="{511B9B59-87D8-4A47-BB53-0E8F0035641C}" presName="accentRepeatNode" presStyleLbl="solidFgAcc1" presStyleIdx="0" presStyleCnt="3"/>
      <dgm:spPr/>
    </dgm:pt>
    <dgm:pt modelId="{14C389FC-E0A6-427A-8023-3C76B8A58A4D}" type="pres">
      <dgm:prSet presAssocID="{153EBE71-4947-4FAC-B494-9FB0E175E562}" presName="text_2" presStyleLbl="node1" presStyleIdx="1" presStyleCnt="3">
        <dgm:presLayoutVars>
          <dgm:bulletEnabled val="1"/>
        </dgm:presLayoutVars>
      </dgm:prSet>
      <dgm:spPr/>
    </dgm:pt>
    <dgm:pt modelId="{35829821-31A1-4059-A44A-8A67D2C3EBE6}" type="pres">
      <dgm:prSet presAssocID="{153EBE71-4947-4FAC-B494-9FB0E175E562}" presName="accent_2" presStyleCnt="0"/>
      <dgm:spPr/>
    </dgm:pt>
    <dgm:pt modelId="{A5543639-EE88-4908-87F7-C3237F899D35}" type="pres">
      <dgm:prSet presAssocID="{153EBE71-4947-4FAC-B494-9FB0E175E562}" presName="accentRepeatNode" presStyleLbl="solidFgAcc1" presStyleIdx="1" presStyleCnt="3"/>
      <dgm:spPr/>
    </dgm:pt>
    <dgm:pt modelId="{2CA14C16-33D6-426F-8EC2-3D624E95E7BF}" type="pres">
      <dgm:prSet presAssocID="{9AFE1249-B130-4D9D-92B1-255CDE0350F9}" presName="text_3" presStyleLbl="node1" presStyleIdx="2" presStyleCnt="3">
        <dgm:presLayoutVars>
          <dgm:bulletEnabled val="1"/>
        </dgm:presLayoutVars>
      </dgm:prSet>
      <dgm:spPr/>
    </dgm:pt>
    <dgm:pt modelId="{16B5B996-4704-4142-A095-D777D7CE50FC}" type="pres">
      <dgm:prSet presAssocID="{9AFE1249-B130-4D9D-92B1-255CDE0350F9}" presName="accent_3" presStyleCnt="0"/>
      <dgm:spPr/>
    </dgm:pt>
    <dgm:pt modelId="{CECB2E92-47A9-45BB-9B88-CA73E74C6BD4}" type="pres">
      <dgm:prSet presAssocID="{9AFE1249-B130-4D9D-92B1-255CDE0350F9}" presName="accentRepeatNode" presStyleLbl="solidFgAcc1" presStyleIdx="2" presStyleCnt="3"/>
      <dgm:spPr/>
    </dgm:pt>
  </dgm:ptLst>
  <dgm:cxnLst>
    <dgm:cxn modelId="{1AB0900E-C167-4DAB-9EAE-D5F0124D3E78}" type="presOf" srcId="{153EBE71-4947-4FAC-B494-9FB0E175E562}" destId="{14C389FC-E0A6-427A-8023-3C76B8A58A4D}" srcOrd="0" destOrd="0" presId="urn:microsoft.com/office/officeart/2008/layout/VerticalCurvedList"/>
    <dgm:cxn modelId="{CC7BC830-1F10-4CF3-BA9C-14FC4B690AEA}" srcId="{1FCDF0E4-5150-42DD-993D-DFEDF4B5840D}" destId="{153EBE71-4947-4FAC-B494-9FB0E175E562}" srcOrd="1" destOrd="0" parTransId="{9A17DC43-7AEB-4717-8606-278585B04531}" sibTransId="{BCCAD9E6-5169-4046-8CA7-5F5D41BC36A1}"/>
    <dgm:cxn modelId="{1A25AE62-ABEB-4433-AAE0-C27F603CCF7D}" srcId="{1FCDF0E4-5150-42DD-993D-DFEDF4B5840D}" destId="{511B9B59-87D8-4A47-BB53-0E8F0035641C}" srcOrd="0" destOrd="0" parTransId="{C5C08C3F-5D26-4F3F-9193-384254DA9343}" sibTransId="{8F314FEC-63B2-4A86-A7D5-4063DEB29D2A}"/>
    <dgm:cxn modelId="{BA40336E-F027-4520-93C6-5F1C41AA5446}" type="presOf" srcId="{1FCDF0E4-5150-42DD-993D-DFEDF4B5840D}" destId="{26E8C34D-8F12-4514-8B47-CDA42227C00A}" srcOrd="0" destOrd="0" presId="urn:microsoft.com/office/officeart/2008/layout/VerticalCurvedList"/>
    <dgm:cxn modelId="{63B8E88B-AEDC-4254-8772-3F660E3D3874}" type="presOf" srcId="{511B9B59-87D8-4A47-BB53-0E8F0035641C}" destId="{DA7377A3-51EB-4F24-9B1F-292EEB9EA67A}" srcOrd="0" destOrd="0" presId="urn:microsoft.com/office/officeart/2008/layout/VerticalCurvedList"/>
    <dgm:cxn modelId="{EBA672C2-EDFA-48EF-800E-87AA24FB7199}" srcId="{1FCDF0E4-5150-42DD-993D-DFEDF4B5840D}" destId="{9AFE1249-B130-4D9D-92B1-255CDE0350F9}" srcOrd="2" destOrd="0" parTransId="{5CEC249F-E044-4BD5-9F0D-053395C4D53E}" sibTransId="{E4F4902B-4597-4597-90BF-301ABFA75EEF}"/>
    <dgm:cxn modelId="{4E93DFD1-ED9F-4470-BDBF-3B7FA92AC9AD}" type="presOf" srcId="{8F314FEC-63B2-4A86-A7D5-4063DEB29D2A}" destId="{4B739557-40E6-4DD3-AE07-3037D3AFD313}" srcOrd="0" destOrd="0" presId="urn:microsoft.com/office/officeart/2008/layout/VerticalCurvedList"/>
    <dgm:cxn modelId="{27EB81DF-AEB2-4669-A765-71A0E7D5D0E5}" type="presOf" srcId="{9AFE1249-B130-4D9D-92B1-255CDE0350F9}" destId="{2CA14C16-33D6-426F-8EC2-3D624E95E7BF}" srcOrd="0" destOrd="0" presId="urn:microsoft.com/office/officeart/2008/layout/VerticalCurvedList"/>
    <dgm:cxn modelId="{0C87BCE5-490D-4DF8-907E-730D18CD6E33}" type="presParOf" srcId="{26E8C34D-8F12-4514-8B47-CDA42227C00A}" destId="{7A277587-A75F-47B8-9BCF-62AEA5E9DC7B}" srcOrd="0" destOrd="0" presId="urn:microsoft.com/office/officeart/2008/layout/VerticalCurvedList"/>
    <dgm:cxn modelId="{265DE5B3-2745-4541-B675-FAC165FA536A}" type="presParOf" srcId="{7A277587-A75F-47B8-9BCF-62AEA5E9DC7B}" destId="{4B802ECC-61F6-45F7-B8F7-8C60C75A3DCE}" srcOrd="0" destOrd="0" presId="urn:microsoft.com/office/officeart/2008/layout/VerticalCurvedList"/>
    <dgm:cxn modelId="{B9756EEE-F18B-43D4-9596-EE218962B344}" type="presParOf" srcId="{4B802ECC-61F6-45F7-B8F7-8C60C75A3DCE}" destId="{C0B8BDD5-8B92-45A8-8D7F-E6671B9B0BCC}" srcOrd="0" destOrd="0" presId="urn:microsoft.com/office/officeart/2008/layout/VerticalCurvedList"/>
    <dgm:cxn modelId="{23B53DA3-20C4-45C6-A640-E0ADC026F9AF}" type="presParOf" srcId="{4B802ECC-61F6-45F7-B8F7-8C60C75A3DCE}" destId="{4B739557-40E6-4DD3-AE07-3037D3AFD313}" srcOrd="1" destOrd="0" presId="urn:microsoft.com/office/officeart/2008/layout/VerticalCurvedList"/>
    <dgm:cxn modelId="{B3139815-DA30-49AC-B5FE-4E5F5B43BB82}" type="presParOf" srcId="{4B802ECC-61F6-45F7-B8F7-8C60C75A3DCE}" destId="{1E1EB2AB-64DF-488A-BCD1-B4A17DAAAC35}" srcOrd="2" destOrd="0" presId="urn:microsoft.com/office/officeart/2008/layout/VerticalCurvedList"/>
    <dgm:cxn modelId="{50B147A3-07B9-4FA5-9DE7-C96527BDD694}" type="presParOf" srcId="{4B802ECC-61F6-45F7-B8F7-8C60C75A3DCE}" destId="{DD79B0A8-98D7-4B61-AF04-2465535B6DFA}" srcOrd="3" destOrd="0" presId="urn:microsoft.com/office/officeart/2008/layout/VerticalCurvedList"/>
    <dgm:cxn modelId="{F8FBAD52-DEA1-4B55-B75D-8BF9428DC1C7}" type="presParOf" srcId="{7A277587-A75F-47B8-9BCF-62AEA5E9DC7B}" destId="{DA7377A3-51EB-4F24-9B1F-292EEB9EA67A}" srcOrd="1" destOrd="0" presId="urn:microsoft.com/office/officeart/2008/layout/VerticalCurvedList"/>
    <dgm:cxn modelId="{DDD93150-0B92-46C3-A570-90D32006BEB4}" type="presParOf" srcId="{7A277587-A75F-47B8-9BCF-62AEA5E9DC7B}" destId="{C0A51A64-8C1A-4190-B0CE-795FC8D46079}" srcOrd="2" destOrd="0" presId="urn:microsoft.com/office/officeart/2008/layout/VerticalCurvedList"/>
    <dgm:cxn modelId="{0DABBB81-5F65-4F9A-92C8-0D0A1978D205}" type="presParOf" srcId="{C0A51A64-8C1A-4190-B0CE-795FC8D46079}" destId="{B0D2599E-F80A-456E-9C01-92115465D489}" srcOrd="0" destOrd="0" presId="urn:microsoft.com/office/officeart/2008/layout/VerticalCurvedList"/>
    <dgm:cxn modelId="{C245EB8E-B591-410B-8627-64870A6854B6}" type="presParOf" srcId="{7A277587-A75F-47B8-9BCF-62AEA5E9DC7B}" destId="{14C389FC-E0A6-427A-8023-3C76B8A58A4D}" srcOrd="3" destOrd="0" presId="urn:microsoft.com/office/officeart/2008/layout/VerticalCurvedList"/>
    <dgm:cxn modelId="{F5440019-3A94-4496-BCB2-1BF662D89C01}" type="presParOf" srcId="{7A277587-A75F-47B8-9BCF-62AEA5E9DC7B}" destId="{35829821-31A1-4059-A44A-8A67D2C3EBE6}" srcOrd="4" destOrd="0" presId="urn:microsoft.com/office/officeart/2008/layout/VerticalCurvedList"/>
    <dgm:cxn modelId="{31156FF1-449B-4A5D-B2B8-BD35CE3D6B42}" type="presParOf" srcId="{35829821-31A1-4059-A44A-8A67D2C3EBE6}" destId="{A5543639-EE88-4908-87F7-C3237F899D35}" srcOrd="0" destOrd="0" presId="urn:microsoft.com/office/officeart/2008/layout/VerticalCurvedList"/>
    <dgm:cxn modelId="{DA64917E-BFD9-438B-8FE4-9D8552AECBD9}" type="presParOf" srcId="{7A277587-A75F-47B8-9BCF-62AEA5E9DC7B}" destId="{2CA14C16-33D6-426F-8EC2-3D624E95E7BF}" srcOrd="5" destOrd="0" presId="urn:microsoft.com/office/officeart/2008/layout/VerticalCurvedList"/>
    <dgm:cxn modelId="{20BF22C8-E15B-42C3-98B6-0E040FBAEAE6}" type="presParOf" srcId="{7A277587-A75F-47B8-9BCF-62AEA5E9DC7B}" destId="{16B5B996-4704-4142-A095-D777D7CE50FC}" srcOrd="6" destOrd="0" presId="urn:microsoft.com/office/officeart/2008/layout/VerticalCurvedList"/>
    <dgm:cxn modelId="{E9546E64-BE5A-4215-9328-14F267960104}" type="presParOf" srcId="{16B5B996-4704-4142-A095-D777D7CE50FC}" destId="{CECB2E92-47A9-45BB-9B88-CA73E74C6B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56286E-4E4F-4508-A08B-BFDABBF14C0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DF3A7732-63BC-4A7B-A3B2-C35F052AC90A}">
      <dgm:prSet phldrT="[Tekst]" custT="1"/>
      <dgm:spPr/>
      <dgm:t>
        <a:bodyPr/>
        <a:lstStyle/>
        <a:p>
          <a:r>
            <a:rPr lang="pl-PL" sz="3200" dirty="0"/>
            <a:t>KONTROLA SPOŁECZNA</a:t>
          </a:r>
        </a:p>
      </dgm:t>
    </dgm:pt>
    <dgm:pt modelId="{B1809AB2-807F-4D2E-A5B1-9D2D05EAD3EC}" type="parTrans" cxnId="{9FF2DB56-0C52-4788-8114-F6751082C030}">
      <dgm:prSet/>
      <dgm:spPr/>
      <dgm:t>
        <a:bodyPr/>
        <a:lstStyle/>
        <a:p>
          <a:endParaRPr lang="pl-PL"/>
        </a:p>
      </dgm:t>
    </dgm:pt>
    <dgm:pt modelId="{0F5D3E08-526E-43C7-BCA5-52A312E5E18E}" type="sibTrans" cxnId="{9FF2DB56-0C52-4788-8114-F6751082C030}">
      <dgm:prSet/>
      <dgm:spPr/>
      <dgm:t>
        <a:bodyPr/>
        <a:lstStyle/>
        <a:p>
          <a:endParaRPr lang="pl-PL"/>
        </a:p>
      </dgm:t>
    </dgm:pt>
    <dgm:pt modelId="{0E116694-CEDA-4C82-9C27-E2F6124A321B}">
      <dgm:prSet phldrT="[Tekst]" custT="1"/>
      <dgm:spPr/>
      <dgm:t>
        <a:bodyPr/>
        <a:lstStyle/>
        <a:p>
          <a:r>
            <a:rPr lang="pl-PL" sz="2000" dirty="0"/>
            <a:t>SFORMALIZOWANA</a:t>
          </a:r>
        </a:p>
      </dgm:t>
    </dgm:pt>
    <dgm:pt modelId="{71AE699F-F5E9-479E-A8D5-32C6416EE0F3}" type="parTrans" cxnId="{698A6CFC-D998-4FE7-8468-BB30C3CE0598}">
      <dgm:prSet/>
      <dgm:spPr/>
      <dgm:t>
        <a:bodyPr/>
        <a:lstStyle/>
        <a:p>
          <a:endParaRPr lang="pl-PL"/>
        </a:p>
      </dgm:t>
    </dgm:pt>
    <dgm:pt modelId="{845EDD6C-6A84-4721-84E7-13A92FD769F8}" type="sibTrans" cxnId="{698A6CFC-D998-4FE7-8468-BB30C3CE0598}">
      <dgm:prSet/>
      <dgm:spPr/>
      <dgm:t>
        <a:bodyPr/>
        <a:lstStyle/>
        <a:p>
          <a:endParaRPr lang="pl-PL"/>
        </a:p>
      </dgm:t>
    </dgm:pt>
    <dgm:pt modelId="{333CD687-BBA9-4461-B52D-F5828F805AEE}">
      <dgm:prSet phldrT="[Tekst]" custT="1"/>
      <dgm:spPr/>
      <dgm:t>
        <a:bodyPr/>
        <a:lstStyle/>
        <a:p>
          <a:r>
            <a:rPr lang="pl-PL" sz="1800" dirty="0"/>
            <a:t>KOMISJA REWIZYJNA POWOŁANA PRZEZ RADNYCH DO KONTROLI </a:t>
          </a:r>
          <a:r>
            <a:rPr lang="pl-PL" sz="1800"/>
            <a:t>ORGANÓW WYKONAWCZYCH </a:t>
          </a:r>
          <a:r>
            <a:rPr lang="pl-PL" sz="1800" dirty="0"/>
            <a:t>JST</a:t>
          </a:r>
        </a:p>
      </dgm:t>
    </dgm:pt>
    <dgm:pt modelId="{F7587A06-10C2-4893-ABAC-ACA7300C0437}" type="parTrans" cxnId="{BE2C96BB-0901-4BBA-8B2D-27418511F653}">
      <dgm:prSet/>
      <dgm:spPr/>
      <dgm:t>
        <a:bodyPr/>
        <a:lstStyle/>
        <a:p>
          <a:endParaRPr lang="pl-PL"/>
        </a:p>
      </dgm:t>
    </dgm:pt>
    <dgm:pt modelId="{7F25E577-9CB7-45A3-8627-9DC8AF74E337}" type="sibTrans" cxnId="{BE2C96BB-0901-4BBA-8B2D-27418511F653}">
      <dgm:prSet/>
      <dgm:spPr/>
      <dgm:t>
        <a:bodyPr/>
        <a:lstStyle/>
        <a:p>
          <a:endParaRPr lang="pl-PL"/>
        </a:p>
      </dgm:t>
    </dgm:pt>
    <dgm:pt modelId="{5C66F6D7-8A8F-45C7-AC05-E9DFC0E951E6}">
      <dgm:prSet phldrT="[Tekst]" custT="1"/>
      <dgm:spPr/>
      <dgm:t>
        <a:bodyPr/>
        <a:lstStyle/>
        <a:p>
          <a:r>
            <a:rPr lang="pl-PL" sz="2400" dirty="0"/>
            <a:t>WNOSZENIE SKARG, WNIOSKÓW I PETYCJI</a:t>
          </a:r>
        </a:p>
      </dgm:t>
    </dgm:pt>
    <dgm:pt modelId="{1F841CAB-044E-4190-A586-3698F9789818}" type="parTrans" cxnId="{BD53F007-5C23-4FB8-A5E8-49DFDBB8B881}">
      <dgm:prSet/>
      <dgm:spPr/>
      <dgm:t>
        <a:bodyPr/>
        <a:lstStyle/>
        <a:p>
          <a:endParaRPr lang="pl-PL"/>
        </a:p>
      </dgm:t>
    </dgm:pt>
    <dgm:pt modelId="{0AB39F1D-BB6E-44FF-B14C-DC24AA3D49B1}" type="sibTrans" cxnId="{BD53F007-5C23-4FB8-A5E8-49DFDBB8B881}">
      <dgm:prSet/>
      <dgm:spPr/>
      <dgm:t>
        <a:bodyPr/>
        <a:lstStyle/>
        <a:p>
          <a:endParaRPr lang="pl-PL"/>
        </a:p>
      </dgm:t>
    </dgm:pt>
    <dgm:pt modelId="{C1F814E0-645D-4B59-8EC9-A445A1704101}">
      <dgm:prSet phldrT="[Tekst]" custT="1"/>
      <dgm:spPr/>
      <dgm:t>
        <a:bodyPr/>
        <a:lstStyle/>
        <a:p>
          <a:r>
            <a:rPr lang="pl-PL" sz="1800" dirty="0"/>
            <a:t>NIESFORMALIZOWANA</a:t>
          </a:r>
        </a:p>
      </dgm:t>
    </dgm:pt>
    <dgm:pt modelId="{1021D1F9-ED18-47AC-AAF4-3EF6B71C00C8}" type="parTrans" cxnId="{9927D843-5336-4C33-9526-0228D5254A87}">
      <dgm:prSet/>
      <dgm:spPr/>
      <dgm:t>
        <a:bodyPr/>
        <a:lstStyle/>
        <a:p>
          <a:endParaRPr lang="pl-PL"/>
        </a:p>
      </dgm:t>
    </dgm:pt>
    <dgm:pt modelId="{F4D606D9-1162-4F10-8D6B-70D60284EE9E}" type="sibTrans" cxnId="{9927D843-5336-4C33-9526-0228D5254A87}">
      <dgm:prSet/>
      <dgm:spPr/>
      <dgm:t>
        <a:bodyPr/>
        <a:lstStyle/>
        <a:p>
          <a:endParaRPr lang="pl-PL"/>
        </a:p>
      </dgm:t>
    </dgm:pt>
    <dgm:pt modelId="{1CB8E5E1-EDD8-46A6-9D38-7D998E179493}">
      <dgm:prSet phldrT="[Tekst]" custT="1"/>
      <dgm:spPr/>
      <dgm:t>
        <a:bodyPr/>
        <a:lstStyle/>
        <a:p>
          <a:r>
            <a:rPr lang="pl-PL" sz="2000" dirty="0"/>
            <a:t>DZIAŁALNOŚĆ PRASY, RADIA, TELEWIZJI ORAZ ORGANIZACJI I STOWARZYSZEŃ</a:t>
          </a:r>
        </a:p>
      </dgm:t>
    </dgm:pt>
    <dgm:pt modelId="{35B0A49E-50D9-4EE7-8FF7-4E6075E37E4C}" type="parTrans" cxnId="{1CCB8BB5-34C1-4483-BE92-42C55C776E21}">
      <dgm:prSet/>
      <dgm:spPr/>
      <dgm:t>
        <a:bodyPr/>
        <a:lstStyle/>
        <a:p>
          <a:endParaRPr lang="pl-PL"/>
        </a:p>
      </dgm:t>
    </dgm:pt>
    <dgm:pt modelId="{FCA6AE22-3BB3-4957-BEB1-F4448AF3945F}" type="sibTrans" cxnId="{1CCB8BB5-34C1-4483-BE92-42C55C776E21}">
      <dgm:prSet/>
      <dgm:spPr/>
      <dgm:t>
        <a:bodyPr/>
        <a:lstStyle/>
        <a:p>
          <a:endParaRPr lang="pl-PL"/>
        </a:p>
      </dgm:t>
    </dgm:pt>
    <dgm:pt modelId="{38B3D46F-8D93-470B-9DBA-6FCD16C2721B}">
      <dgm:prSet custT="1"/>
      <dgm:spPr/>
      <dgm:t>
        <a:bodyPr/>
        <a:lstStyle/>
        <a:p>
          <a:r>
            <a:rPr lang="pl-PL" sz="1200" dirty="0"/>
            <a:t>WNOSZENIE ŚRODKÓW PRAWNYCH W SFORMALIZOWANYCH POSTĘPOWANIACH ADMINISTRACYJNYCH – ZAŻALEŃ, ODWOŁAŃ, WNIOSKÓW O PONOWNE ROZPATRZENIE SPRAWY ORAZ SKARG DO SĄDÓW ADMINISTRACYJNYCH</a:t>
          </a:r>
        </a:p>
      </dgm:t>
    </dgm:pt>
    <dgm:pt modelId="{F1001348-EC6E-40FA-923B-949A774E206E}" type="parTrans" cxnId="{A31D9878-0B9E-4819-8166-1CC686FB6B6D}">
      <dgm:prSet/>
      <dgm:spPr/>
      <dgm:t>
        <a:bodyPr/>
        <a:lstStyle/>
        <a:p>
          <a:endParaRPr lang="pl-PL"/>
        </a:p>
      </dgm:t>
    </dgm:pt>
    <dgm:pt modelId="{C62CEC94-0DC2-4CF6-B3B4-F479D998B709}" type="sibTrans" cxnId="{A31D9878-0B9E-4819-8166-1CC686FB6B6D}">
      <dgm:prSet/>
      <dgm:spPr/>
      <dgm:t>
        <a:bodyPr/>
        <a:lstStyle/>
        <a:p>
          <a:endParaRPr lang="pl-PL"/>
        </a:p>
      </dgm:t>
    </dgm:pt>
    <dgm:pt modelId="{3766EF84-4037-495F-8D5A-AE82040E7F44}" type="pres">
      <dgm:prSet presAssocID="{9456286E-4E4F-4508-A08B-BFDABBF14C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4E758E-F808-4FE4-AEB0-25A50ABFA1A3}" type="pres">
      <dgm:prSet presAssocID="{DF3A7732-63BC-4A7B-A3B2-C35F052AC90A}" presName="hierRoot1" presStyleCnt="0"/>
      <dgm:spPr/>
    </dgm:pt>
    <dgm:pt modelId="{31CDF0DE-CEC8-4062-BEFC-9AB9FF503E44}" type="pres">
      <dgm:prSet presAssocID="{DF3A7732-63BC-4A7B-A3B2-C35F052AC90A}" presName="composite" presStyleCnt="0"/>
      <dgm:spPr/>
    </dgm:pt>
    <dgm:pt modelId="{58A11184-0BEE-4448-9AE3-5D6FF6623E7F}" type="pres">
      <dgm:prSet presAssocID="{DF3A7732-63BC-4A7B-A3B2-C35F052AC90A}" presName="background" presStyleLbl="node0" presStyleIdx="0" presStyleCnt="1"/>
      <dgm:spPr/>
    </dgm:pt>
    <dgm:pt modelId="{4D3B59F0-7963-487A-83AC-BAAEB6208A01}" type="pres">
      <dgm:prSet presAssocID="{DF3A7732-63BC-4A7B-A3B2-C35F052AC90A}" presName="text" presStyleLbl="fgAcc0" presStyleIdx="0" presStyleCnt="1">
        <dgm:presLayoutVars>
          <dgm:chPref val="3"/>
        </dgm:presLayoutVars>
      </dgm:prSet>
      <dgm:spPr/>
    </dgm:pt>
    <dgm:pt modelId="{4B55EC16-DAB8-43D1-A358-786005580175}" type="pres">
      <dgm:prSet presAssocID="{DF3A7732-63BC-4A7B-A3B2-C35F052AC90A}" presName="hierChild2" presStyleCnt="0"/>
      <dgm:spPr/>
    </dgm:pt>
    <dgm:pt modelId="{D5B61CA0-D34B-4162-A5F1-BACECA419653}" type="pres">
      <dgm:prSet presAssocID="{71AE699F-F5E9-479E-A8D5-32C6416EE0F3}" presName="Name10" presStyleLbl="parChTrans1D2" presStyleIdx="0" presStyleCnt="2"/>
      <dgm:spPr/>
    </dgm:pt>
    <dgm:pt modelId="{AC31A3A3-73D0-443A-952B-192B7F2C4CAF}" type="pres">
      <dgm:prSet presAssocID="{0E116694-CEDA-4C82-9C27-E2F6124A321B}" presName="hierRoot2" presStyleCnt="0"/>
      <dgm:spPr/>
    </dgm:pt>
    <dgm:pt modelId="{ADD56D32-368F-4516-A902-0E06643AAEAF}" type="pres">
      <dgm:prSet presAssocID="{0E116694-CEDA-4C82-9C27-E2F6124A321B}" presName="composite2" presStyleCnt="0"/>
      <dgm:spPr/>
    </dgm:pt>
    <dgm:pt modelId="{48A848E9-3193-4ED5-8A68-B52CD2188FF1}" type="pres">
      <dgm:prSet presAssocID="{0E116694-CEDA-4C82-9C27-E2F6124A321B}" presName="background2" presStyleLbl="node2" presStyleIdx="0" presStyleCnt="2"/>
      <dgm:spPr/>
    </dgm:pt>
    <dgm:pt modelId="{96F1CD90-E8BA-47D4-8B34-29EEC02F57B5}" type="pres">
      <dgm:prSet presAssocID="{0E116694-CEDA-4C82-9C27-E2F6124A321B}" presName="text2" presStyleLbl="fgAcc2" presStyleIdx="0" presStyleCnt="2">
        <dgm:presLayoutVars>
          <dgm:chPref val="3"/>
        </dgm:presLayoutVars>
      </dgm:prSet>
      <dgm:spPr/>
    </dgm:pt>
    <dgm:pt modelId="{EEA4FB76-CCBF-4988-90BF-D2FA3B12B6B0}" type="pres">
      <dgm:prSet presAssocID="{0E116694-CEDA-4C82-9C27-E2F6124A321B}" presName="hierChild3" presStyleCnt="0"/>
      <dgm:spPr/>
    </dgm:pt>
    <dgm:pt modelId="{BF275C2C-23A3-40EB-861E-832E5FB186A6}" type="pres">
      <dgm:prSet presAssocID="{F7587A06-10C2-4893-ABAC-ACA7300C0437}" presName="Name17" presStyleLbl="parChTrans1D3" presStyleIdx="0" presStyleCnt="4"/>
      <dgm:spPr/>
    </dgm:pt>
    <dgm:pt modelId="{508FEB03-16A1-4000-8E1E-70D33F2190AC}" type="pres">
      <dgm:prSet presAssocID="{333CD687-BBA9-4461-B52D-F5828F805AEE}" presName="hierRoot3" presStyleCnt="0"/>
      <dgm:spPr/>
    </dgm:pt>
    <dgm:pt modelId="{93B53B8F-6582-4270-9295-7C08B3ED8FCE}" type="pres">
      <dgm:prSet presAssocID="{333CD687-BBA9-4461-B52D-F5828F805AEE}" presName="composite3" presStyleCnt="0"/>
      <dgm:spPr/>
    </dgm:pt>
    <dgm:pt modelId="{62FD3EEF-C132-4B18-8409-DF693ED8FFD9}" type="pres">
      <dgm:prSet presAssocID="{333CD687-BBA9-4461-B52D-F5828F805AEE}" presName="background3" presStyleLbl="node3" presStyleIdx="0" presStyleCnt="4"/>
      <dgm:spPr/>
    </dgm:pt>
    <dgm:pt modelId="{C26BDFA0-F49E-496B-9D1E-EE179F6D29ED}" type="pres">
      <dgm:prSet presAssocID="{333CD687-BBA9-4461-B52D-F5828F805AEE}" presName="text3" presStyleLbl="fgAcc3" presStyleIdx="0" presStyleCnt="4">
        <dgm:presLayoutVars>
          <dgm:chPref val="3"/>
        </dgm:presLayoutVars>
      </dgm:prSet>
      <dgm:spPr/>
    </dgm:pt>
    <dgm:pt modelId="{5446C199-46A0-4561-8267-893AE12DC1CF}" type="pres">
      <dgm:prSet presAssocID="{333CD687-BBA9-4461-B52D-F5828F805AEE}" presName="hierChild4" presStyleCnt="0"/>
      <dgm:spPr/>
    </dgm:pt>
    <dgm:pt modelId="{AE395D88-9100-4396-A3C9-9D936B662D38}" type="pres">
      <dgm:prSet presAssocID="{1F841CAB-044E-4190-A586-3698F9789818}" presName="Name17" presStyleLbl="parChTrans1D3" presStyleIdx="1" presStyleCnt="4"/>
      <dgm:spPr/>
    </dgm:pt>
    <dgm:pt modelId="{D9FBD66B-47FC-4800-B308-FD8C4763EC5D}" type="pres">
      <dgm:prSet presAssocID="{5C66F6D7-8A8F-45C7-AC05-E9DFC0E951E6}" presName="hierRoot3" presStyleCnt="0"/>
      <dgm:spPr/>
    </dgm:pt>
    <dgm:pt modelId="{3A82D81B-187C-4D8D-B60B-3F21988E4E97}" type="pres">
      <dgm:prSet presAssocID="{5C66F6D7-8A8F-45C7-AC05-E9DFC0E951E6}" presName="composite3" presStyleCnt="0"/>
      <dgm:spPr/>
    </dgm:pt>
    <dgm:pt modelId="{A26BF1C6-8624-490C-9E1D-5F6A339B5C87}" type="pres">
      <dgm:prSet presAssocID="{5C66F6D7-8A8F-45C7-AC05-E9DFC0E951E6}" presName="background3" presStyleLbl="node3" presStyleIdx="1" presStyleCnt="4"/>
      <dgm:spPr/>
    </dgm:pt>
    <dgm:pt modelId="{87F3DB56-63E0-4D9E-904F-A30BABE167A3}" type="pres">
      <dgm:prSet presAssocID="{5C66F6D7-8A8F-45C7-AC05-E9DFC0E951E6}" presName="text3" presStyleLbl="fgAcc3" presStyleIdx="1" presStyleCnt="4">
        <dgm:presLayoutVars>
          <dgm:chPref val="3"/>
        </dgm:presLayoutVars>
      </dgm:prSet>
      <dgm:spPr/>
    </dgm:pt>
    <dgm:pt modelId="{79E20EC3-F7F7-48AD-B360-7E007E1B6C04}" type="pres">
      <dgm:prSet presAssocID="{5C66F6D7-8A8F-45C7-AC05-E9DFC0E951E6}" presName="hierChild4" presStyleCnt="0"/>
      <dgm:spPr/>
    </dgm:pt>
    <dgm:pt modelId="{0A76D467-9543-4AC2-AA05-ECFA7D759834}" type="pres">
      <dgm:prSet presAssocID="{F1001348-EC6E-40FA-923B-949A774E206E}" presName="Name17" presStyleLbl="parChTrans1D3" presStyleIdx="2" presStyleCnt="4"/>
      <dgm:spPr/>
    </dgm:pt>
    <dgm:pt modelId="{69ECF262-DCFC-4603-B269-817603B0D807}" type="pres">
      <dgm:prSet presAssocID="{38B3D46F-8D93-470B-9DBA-6FCD16C2721B}" presName="hierRoot3" presStyleCnt="0"/>
      <dgm:spPr/>
    </dgm:pt>
    <dgm:pt modelId="{D99BD27D-4204-45FC-AB1E-2972E116D6E2}" type="pres">
      <dgm:prSet presAssocID="{38B3D46F-8D93-470B-9DBA-6FCD16C2721B}" presName="composite3" presStyleCnt="0"/>
      <dgm:spPr/>
    </dgm:pt>
    <dgm:pt modelId="{0885EB83-E338-48F8-A7F6-27A8447B4ED1}" type="pres">
      <dgm:prSet presAssocID="{38B3D46F-8D93-470B-9DBA-6FCD16C2721B}" presName="background3" presStyleLbl="node3" presStyleIdx="2" presStyleCnt="4"/>
      <dgm:spPr/>
    </dgm:pt>
    <dgm:pt modelId="{F8FECEF5-7BA9-4D2F-A357-CB0542ACFE6A}" type="pres">
      <dgm:prSet presAssocID="{38B3D46F-8D93-470B-9DBA-6FCD16C2721B}" presName="text3" presStyleLbl="fgAcc3" presStyleIdx="2" presStyleCnt="4">
        <dgm:presLayoutVars>
          <dgm:chPref val="3"/>
        </dgm:presLayoutVars>
      </dgm:prSet>
      <dgm:spPr/>
    </dgm:pt>
    <dgm:pt modelId="{2B3347D0-5544-4C3B-998E-766245CA3BFD}" type="pres">
      <dgm:prSet presAssocID="{38B3D46F-8D93-470B-9DBA-6FCD16C2721B}" presName="hierChild4" presStyleCnt="0"/>
      <dgm:spPr/>
    </dgm:pt>
    <dgm:pt modelId="{EED4C62A-6D6C-45C1-AC2D-FFC4B942EC78}" type="pres">
      <dgm:prSet presAssocID="{1021D1F9-ED18-47AC-AAF4-3EF6B71C00C8}" presName="Name10" presStyleLbl="parChTrans1D2" presStyleIdx="1" presStyleCnt="2"/>
      <dgm:spPr/>
    </dgm:pt>
    <dgm:pt modelId="{28E337BC-FFBD-47D1-BD4E-566349FCAF7A}" type="pres">
      <dgm:prSet presAssocID="{C1F814E0-645D-4B59-8EC9-A445A1704101}" presName="hierRoot2" presStyleCnt="0"/>
      <dgm:spPr/>
    </dgm:pt>
    <dgm:pt modelId="{4D33A0C7-FF20-4132-8122-AD9346A9B3F3}" type="pres">
      <dgm:prSet presAssocID="{C1F814E0-645D-4B59-8EC9-A445A1704101}" presName="composite2" presStyleCnt="0"/>
      <dgm:spPr/>
    </dgm:pt>
    <dgm:pt modelId="{04243DC4-AEEA-4B7F-AF4E-024DBA0BFB65}" type="pres">
      <dgm:prSet presAssocID="{C1F814E0-645D-4B59-8EC9-A445A1704101}" presName="background2" presStyleLbl="node2" presStyleIdx="1" presStyleCnt="2"/>
      <dgm:spPr/>
    </dgm:pt>
    <dgm:pt modelId="{B3A00850-C035-42D9-9C9E-D90BCFD2AE11}" type="pres">
      <dgm:prSet presAssocID="{C1F814E0-645D-4B59-8EC9-A445A1704101}" presName="text2" presStyleLbl="fgAcc2" presStyleIdx="1" presStyleCnt="2">
        <dgm:presLayoutVars>
          <dgm:chPref val="3"/>
        </dgm:presLayoutVars>
      </dgm:prSet>
      <dgm:spPr/>
    </dgm:pt>
    <dgm:pt modelId="{D3E032CF-AF42-4E2D-B99C-A4F06E6FC3C0}" type="pres">
      <dgm:prSet presAssocID="{C1F814E0-645D-4B59-8EC9-A445A1704101}" presName="hierChild3" presStyleCnt="0"/>
      <dgm:spPr/>
    </dgm:pt>
    <dgm:pt modelId="{C9336F32-B296-42A6-AEEA-1ABBBE876EC6}" type="pres">
      <dgm:prSet presAssocID="{35B0A49E-50D9-4EE7-8FF7-4E6075E37E4C}" presName="Name17" presStyleLbl="parChTrans1D3" presStyleIdx="3" presStyleCnt="4"/>
      <dgm:spPr/>
    </dgm:pt>
    <dgm:pt modelId="{964A4383-C4CC-43DE-A41B-80F73BB2ECCB}" type="pres">
      <dgm:prSet presAssocID="{1CB8E5E1-EDD8-46A6-9D38-7D998E179493}" presName="hierRoot3" presStyleCnt="0"/>
      <dgm:spPr/>
    </dgm:pt>
    <dgm:pt modelId="{119F009C-17F2-491D-AACB-F9EF840327C5}" type="pres">
      <dgm:prSet presAssocID="{1CB8E5E1-EDD8-46A6-9D38-7D998E179493}" presName="composite3" presStyleCnt="0"/>
      <dgm:spPr/>
    </dgm:pt>
    <dgm:pt modelId="{5CF751BB-96A5-47CB-8D37-4D11324B576C}" type="pres">
      <dgm:prSet presAssocID="{1CB8E5E1-EDD8-46A6-9D38-7D998E179493}" presName="background3" presStyleLbl="node3" presStyleIdx="3" presStyleCnt="4"/>
      <dgm:spPr/>
    </dgm:pt>
    <dgm:pt modelId="{15CED3E4-8A9F-4C3D-B456-7172669408C5}" type="pres">
      <dgm:prSet presAssocID="{1CB8E5E1-EDD8-46A6-9D38-7D998E179493}" presName="text3" presStyleLbl="fgAcc3" presStyleIdx="3" presStyleCnt="4">
        <dgm:presLayoutVars>
          <dgm:chPref val="3"/>
        </dgm:presLayoutVars>
      </dgm:prSet>
      <dgm:spPr/>
    </dgm:pt>
    <dgm:pt modelId="{B4C6FF42-50E9-4491-8BD2-48D8CD8342F2}" type="pres">
      <dgm:prSet presAssocID="{1CB8E5E1-EDD8-46A6-9D38-7D998E179493}" presName="hierChild4" presStyleCnt="0"/>
      <dgm:spPr/>
    </dgm:pt>
  </dgm:ptLst>
  <dgm:cxnLst>
    <dgm:cxn modelId="{BD53F007-5C23-4FB8-A5E8-49DFDBB8B881}" srcId="{0E116694-CEDA-4C82-9C27-E2F6124A321B}" destId="{5C66F6D7-8A8F-45C7-AC05-E9DFC0E951E6}" srcOrd="1" destOrd="0" parTransId="{1F841CAB-044E-4190-A586-3698F9789818}" sibTransId="{0AB39F1D-BB6E-44FF-B14C-DC24AA3D49B1}"/>
    <dgm:cxn modelId="{6F63E00C-7DB5-46EC-A3D7-73725D85C0CD}" type="presOf" srcId="{5C66F6D7-8A8F-45C7-AC05-E9DFC0E951E6}" destId="{87F3DB56-63E0-4D9E-904F-A30BABE167A3}" srcOrd="0" destOrd="0" presId="urn:microsoft.com/office/officeart/2005/8/layout/hierarchy1"/>
    <dgm:cxn modelId="{6C1B9127-2F1C-4D97-BC74-705D39527FD4}" type="presOf" srcId="{C1F814E0-645D-4B59-8EC9-A445A1704101}" destId="{B3A00850-C035-42D9-9C9E-D90BCFD2AE11}" srcOrd="0" destOrd="0" presId="urn:microsoft.com/office/officeart/2005/8/layout/hierarchy1"/>
    <dgm:cxn modelId="{8B44273A-DDFD-45BD-8360-BB9B69999269}" type="presOf" srcId="{F1001348-EC6E-40FA-923B-949A774E206E}" destId="{0A76D467-9543-4AC2-AA05-ECFA7D759834}" srcOrd="0" destOrd="0" presId="urn:microsoft.com/office/officeart/2005/8/layout/hierarchy1"/>
    <dgm:cxn modelId="{9927D843-5336-4C33-9526-0228D5254A87}" srcId="{DF3A7732-63BC-4A7B-A3B2-C35F052AC90A}" destId="{C1F814E0-645D-4B59-8EC9-A445A1704101}" srcOrd="1" destOrd="0" parTransId="{1021D1F9-ED18-47AC-AAF4-3EF6B71C00C8}" sibTransId="{F4D606D9-1162-4F10-8D6B-70D60284EE9E}"/>
    <dgm:cxn modelId="{B8FE0372-DF65-47C7-8884-228B4D68EEC6}" type="presOf" srcId="{1F841CAB-044E-4190-A586-3698F9789818}" destId="{AE395D88-9100-4396-A3C9-9D936B662D38}" srcOrd="0" destOrd="0" presId="urn:microsoft.com/office/officeart/2005/8/layout/hierarchy1"/>
    <dgm:cxn modelId="{9FF2DB56-0C52-4788-8114-F6751082C030}" srcId="{9456286E-4E4F-4508-A08B-BFDABBF14C06}" destId="{DF3A7732-63BC-4A7B-A3B2-C35F052AC90A}" srcOrd="0" destOrd="0" parTransId="{B1809AB2-807F-4D2E-A5B1-9D2D05EAD3EC}" sibTransId="{0F5D3E08-526E-43C7-BCA5-52A312E5E18E}"/>
    <dgm:cxn modelId="{ECEFCC57-4131-4A86-84E3-5B330ED6C2B0}" type="presOf" srcId="{38B3D46F-8D93-470B-9DBA-6FCD16C2721B}" destId="{F8FECEF5-7BA9-4D2F-A357-CB0542ACFE6A}" srcOrd="0" destOrd="0" presId="urn:microsoft.com/office/officeart/2005/8/layout/hierarchy1"/>
    <dgm:cxn modelId="{A31D9878-0B9E-4819-8166-1CC686FB6B6D}" srcId="{0E116694-CEDA-4C82-9C27-E2F6124A321B}" destId="{38B3D46F-8D93-470B-9DBA-6FCD16C2721B}" srcOrd="2" destOrd="0" parTransId="{F1001348-EC6E-40FA-923B-949A774E206E}" sibTransId="{C62CEC94-0DC2-4CF6-B3B4-F479D998B709}"/>
    <dgm:cxn modelId="{E159507C-F8C0-4CDC-BFE9-6DD00E5E2A36}" type="presOf" srcId="{1021D1F9-ED18-47AC-AAF4-3EF6B71C00C8}" destId="{EED4C62A-6D6C-45C1-AC2D-FFC4B942EC78}" srcOrd="0" destOrd="0" presId="urn:microsoft.com/office/officeart/2005/8/layout/hierarchy1"/>
    <dgm:cxn modelId="{61284EAA-0301-4059-8FF1-13B664EF0239}" type="presOf" srcId="{0E116694-CEDA-4C82-9C27-E2F6124A321B}" destId="{96F1CD90-E8BA-47D4-8B34-29EEC02F57B5}" srcOrd="0" destOrd="0" presId="urn:microsoft.com/office/officeart/2005/8/layout/hierarchy1"/>
    <dgm:cxn modelId="{CA142FB4-7576-489F-BDD3-5B8AA3D394ED}" type="presOf" srcId="{333CD687-BBA9-4461-B52D-F5828F805AEE}" destId="{C26BDFA0-F49E-496B-9D1E-EE179F6D29ED}" srcOrd="0" destOrd="0" presId="urn:microsoft.com/office/officeart/2005/8/layout/hierarchy1"/>
    <dgm:cxn modelId="{1CCB8BB5-34C1-4483-BE92-42C55C776E21}" srcId="{C1F814E0-645D-4B59-8EC9-A445A1704101}" destId="{1CB8E5E1-EDD8-46A6-9D38-7D998E179493}" srcOrd="0" destOrd="0" parTransId="{35B0A49E-50D9-4EE7-8FF7-4E6075E37E4C}" sibTransId="{FCA6AE22-3BB3-4957-BEB1-F4448AF3945F}"/>
    <dgm:cxn modelId="{1991EEB9-CAB2-4B92-B687-F56D29590CF4}" type="presOf" srcId="{71AE699F-F5E9-479E-A8D5-32C6416EE0F3}" destId="{D5B61CA0-D34B-4162-A5F1-BACECA419653}" srcOrd="0" destOrd="0" presId="urn:microsoft.com/office/officeart/2005/8/layout/hierarchy1"/>
    <dgm:cxn modelId="{BE2C96BB-0901-4BBA-8B2D-27418511F653}" srcId="{0E116694-CEDA-4C82-9C27-E2F6124A321B}" destId="{333CD687-BBA9-4461-B52D-F5828F805AEE}" srcOrd="0" destOrd="0" parTransId="{F7587A06-10C2-4893-ABAC-ACA7300C0437}" sibTransId="{7F25E577-9CB7-45A3-8627-9DC8AF74E337}"/>
    <dgm:cxn modelId="{E6FAA2C4-5A21-4389-9F0C-F71D7884C7F5}" type="presOf" srcId="{1CB8E5E1-EDD8-46A6-9D38-7D998E179493}" destId="{15CED3E4-8A9F-4C3D-B456-7172669408C5}" srcOrd="0" destOrd="0" presId="urn:microsoft.com/office/officeart/2005/8/layout/hierarchy1"/>
    <dgm:cxn modelId="{B23CD5E9-CBDF-456A-8B79-F31A7063B781}" type="presOf" srcId="{35B0A49E-50D9-4EE7-8FF7-4E6075E37E4C}" destId="{C9336F32-B296-42A6-AEEA-1ABBBE876EC6}" srcOrd="0" destOrd="0" presId="urn:microsoft.com/office/officeart/2005/8/layout/hierarchy1"/>
    <dgm:cxn modelId="{7AA919EB-542F-404E-A5E0-8005187ED757}" type="presOf" srcId="{F7587A06-10C2-4893-ABAC-ACA7300C0437}" destId="{BF275C2C-23A3-40EB-861E-832E5FB186A6}" srcOrd="0" destOrd="0" presId="urn:microsoft.com/office/officeart/2005/8/layout/hierarchy1"/>
    <dgm:cxn modelId="{82D0BBF6-3AF1-40D4-8D56-9C4651293B3C}" type="presOf" srcId="{DF3A7732-63BC-4A7B-A3B2-C35F052AC90A}" destId="{4D3B59F0-7963-487A-83AC-BAAEB6208A01}" srcOrd="0" destOrd="0" presId="urn:microsoft.com/office/officeart/2005/8/layout/hierarchy1"/>
    <dgm:cxn modelId="{656588FB-9A7A-4733-AF3C-F549C7E16D67}" type="presOf" srcId="{9456286E-4E4F-4508-A08B-BFDABBF14C06}" destId="{3766EF84-4037-495F-8D5A-AE82040E7F44}" srcOrd="0" destOrd="0" presId="urn:microsoft.com/office/officeart/2005/8/layout/hierarchy1"/>
    <dgm:cxn modelId="{698A6CFC-D998-4FE7-8468-BB30C3CE0598}" srcId="{DF3A7732-63BC-4A7B-A3B2-C35F052AC90A}" destId="{0E116694-CEDA-4C82-9C27-E2F6124A321B}" srcOrd="0" destOrd="0" parTransId="{71AE699F-F5E9-479E-A8D5-32C6416EE0F3}" sibTransId="{845EDD6C-6A84-4721-84E7-13A92FD769F8}"/>
    <dgm:cxn modelId="{C5A35BAB-2827-4A8D-80EE-DF1FE4116530}" type="presParOf" srcId="{3766EF84-4037-495F-8D5A-AE82040E7F44}" destId="{FA4E758E-F808-4FE4-AEB0-25A50ABFA1A3}" srcOrd="0" destOrd="0" presId="urn:microsoft.com/office/officeart/2005/8/layout/hierarchy1"/>
    <dgm:cxn modelId="{D08ECE77-DE5E-4199-A4E1-738B221616A6}" type="presParOf" srcId="{FA4E758E-F808-4FE4-AEB0-25A50ABFA1A3}" destId="{31CDF0DE-CEC8-4062-BEFC-9AB9FF503E44}" srcOrd="0" destOrd="0" presId="urn:microsoft.com/office/officeart/2005/8/layout/hierarchy1"/>
    <dgm:cxn modelId="{56726041-810E-4730-807B-2470A4C87713}" type="presParOf" srcId="{31CDF0DE-CEC8-4062-BEFC-9AB9FF503E44}" destId="{58A11184-0BEE-4448-9AE3-5D6FF6623E7F}" srcOrd="0" destOrd="0" presId="urn:microsoft.com/office/officeart/2005/8/layout/hierarchy1"/>
    <dgm:cxn modelId="{D0DDB087-E7BA-4CE6-B20B-2A7A313C7767}" type="presParOf" srcId="{31CDF0DE-CEC8-4062-BEFC-9AB9FF503E44}" destId="{4D3B59F0-7963-487A-83AC-BAAEB6208A01}" srcOrd="1" destOrd="0" presId="urn:microsoft.com/office/officeart/2005/8/layout/hierarchy1"/>
    <dgm:cxn modelId="{8ECDFC7B-7A62-408D-B81C-665255B88E49}" type="presParOf" srcId="{FA4E758E-F808-4FE4-AEB0-25A50ABFA1A3}" destId="{4B55EC16-DAB8-43D1-A358-786005580175}" srcOrd="1" destOrd="0" presId="urn:microsoft.com/office/officeart/2005/8/layout/hierarchy1"/>
    <dgm:cxn modelId="{AD6E9322-C7F6-40B2-BA1F-FEEE490ADE49}" type="presParOf" srcId="{4B55EC16-DAB8-43D1-A358-786005580175}" destId="{D5B61CA0-D34B-4162-A5F1-BACECA419653}" srcOrd="0" destOrd="0" presId="urn:microsoft.com/office/officeart/2005/8/layout/hierarchy1"/>
    <dgm:cxn modelId="{3C3F20B6-9737-4414-A0BD-4364B02C3F1C}" type="presParOf" srcId="{4B55EC16-DAB8-43D1-A358-786005580175}" destId="{AC31A3A3-73D0-443A-952B-192B7F2C4CAF}" srcOrd="1" destOrd="0" presId="urn:microsoft.com/office/officeart/2005/8/layout/hierarchy1"/>
    <dgm:cxn modelId="{E40D4402-2FE4-4322-8511-70AD7003AB7F}" type="presParOf" srcId="{AC31A3A3-73D0-443A-952B-192B7F2C4CAF}" destId="{ADD56D32-368F-4516-A902-0E06643AAEAF}" srcOrd="0" destOrd="0" presId="urn:microsoft.com/office/officeart/2005/8/layout/hierarchy1"/>
    <dgm:cxn modelId="{6958D9FB-415C-415A-B009-7C369906B242}" type="presParOf" srcId="{ADD56D32-368F-4516-A902-0E06643AAEAF}" destId="{48A848E9-3193-4ED5-8A68-B52CD2188FF1}" srcOrd="0" destOrd="0" presId="urn:microsoft.com/office/officeart/2005/8/layout/hierarchy1"/>
    <dgm:cxn modelId="{2E100B84-A677-4BF6-83C9-03E464101FD5}" type="presParOf" srcId="{ADD56D32-368F-4516-A902-0E06643AAEAF}" destId="{96F1CD90-E8BA-47D4-8B34-29EEC02F57B5}" srcOrd="1" destOrd="0" presId="urn:microsoft.com/office/officeart/2005/8/layout/hierarchy1"/>
    <dgm:cxn modelId="{3F563DB9-4923-4B3D-BE76-E909CEE2D7FC}" type="presParOf" srcId="{AC31A3A3-73D0-443A-952B-192B7F2C4CAF}" destId="{EEA4FB76-CCBF-4988-90BF-D2FA3B12B6B0}" srcOrd="1" destOrd="0" presId="urn:microsoft.com/office/officeart/2005/8/layout/hierarchy1"/>
    <dgm:cxn modelId="{BE210A3C-7895-452F-BF5B-6E4EDED33E03}" type="presParOf" srcId="{EEA4FB76-CCBF-4988-90BF-D2FA3B12B6B0}" destId="{BF275C2C-23A3-40EB-861E-832E5FB186A6}" srcOrd="0" destOrd="0" presId="urn:microsoft.com/office/officeart/2005/8/layout/hierarchy1"/>
    <dgm:cxn modelId="{80EC1E81-1836-4DF3-AD70-025EDD631101}" type="presParOf" srcId="{EEA4FB76-CCBF-4988-90BF-D2FA3B12B6B0}" destId="{508FEB03-16A1-4000-8E1E-70D33F2190AC}" srcOrd="1" destOrd="0" presId="urn:microsoft.com/office/officeart/2005/8/layout/hierarchy1"/>
    <dgm:cxn modelId="{1A408BF4-C060-4A3E-823F-9E091EE0B6E6}" type="presParOf" srcId="{508FEB03-16A1-4000-8E1E-70D33F2190AC}" destId="{93B53B8F-6582-4270-9295-7C08B3ED8FCE}" srcOrd="0" destOrd="0" presId="urn:microsoft.com/office/officeart/2005/8/layout/hierarchy1"/>
    <dgm:cxn modelId="{DDC94AB9-5404-4866-9A6B-35B18708F3E2}" type="presParOf" srcId="{93B53B8F-6582-4270-9295-7C08B3ED8FCE}" destId="{62FD3EEF-C132-4B18-8409-DF693ED8FFD9}" srcOrd="0" destOrd="0" presId="urn:microsoft.com/office/officeart/2005/8/layout/hierarchy1"/>
    <dgm:cxn modelId="{A2FA642A-299C-4779-824C-E74555222B93}" type="presParOf" srcId="{93B53B8F-6582-4270-9295-7C08B3ED8FCE}" destId="{C26BDFA0-F49E-496B-9D1E-EE179F6D29ED}" srcOrd="1" destOrd="0" presId="urn:microsoft.com/office/officeart/2005/8/layout/hierarchy1"/>
    <dgm:cxn modelId="{129EF2B0-E6FF-4965-951E-71E82A613299}" type="presParOf" srcId="{508FEB03-16A1-4000-8E1E-70D33F2190AC}" destId="{5446C199-46A0-4561-8267-893AE12DC1CF}" srcOrd="1" destOrd="0" presId="urn:microsoft.com/office/officeart/2005/8/layout/hierarchy1"/>
    <dgm:cxn modelId="{E052AFDA-D8D0-4F29-923A-14E11176C390}" type="presParOf" srcId="{EEA4FB76-CCBF-4988-90BF-D2FA3B12B6B0}" destId="{AE395D88-9100-4396-A3C9-9D936B662D38}" srcOrd="2" destOrd="0" presId="urn:microsoft.com/office/officeart/2005/8/layout/hierarchy1"/>
    <dgm:cxn modelId="{3DFC6A87-3E21-401D-91A6-BE9324C6EAD4}" type="presParOf" srcId="{EEA4FB76-CCBF-4988-90BF-D2FA3B12B6B0}" destId="{D9FBD66B-47FC-4800-B308-FD8C4763EC5D}" srcOrd="3" destOrd="0" presId="urn:microsoft.com/office/officeart/2005/8/layout/hierarchy1"/>
    <dgm:cxn modelId="{82477634-BB34-4611-AAD8-0533AF1BDD9B}" type="presParOf" srcId="{D9FBD66B-47FC-4800-B308-FD8C4763EC5D}" destId="{3A82D81B-187C-4D8D-B60B-3F21988E4E97}" srcOrd="0" destOrd="0" presId="urn:microsoft.com/office/officeart/2005/8/layout/hierarchy1"/>
    <dgm:cxn modelId="{3F2C1816-0D90-4538-A527-005CFADA0920}" type="presParOf" srcId="{3A82D81B-187C-4D8D-B60B-3F21988E4E97}" destId="{A26BF1C6-8624-490C-9E1D-5F6A339B5C87}" srcOrd="0" destOrd="0" presId="urn:microsoft.com/office/officeart/2005/8/layout/hierarchy1"/>
    <dgm:cxn modelId="{99B74FEC-27F1-45C2-9133-7120B72F4178}" type="presParOf" srcId="{3A82D81B-187C-4D8D-B60B-3F21988E4E97}" destId="{87F3DB56-63E0-4D9E-904F-A30BABE167A3}" srcOrd="1" destOrd="0" presId="urn:microsoft.com/office/officeart/2005/8/layout/hierarchy1"/>
    <dgm:cxn modelId="{9D78C54B-3011-463D-963D-70F6D61E7285}" type="presParOf" srcId="{D9FBD66B-47FC-4800-B308-FD8C4763EC5D}" destId="{79E20EC3-F7F7-48AD-B360-7E007E1B6C04}" srcOrd="1" destOrd="0" presId="urn:microsoft.com/office/officeart/2005/8/layout/hierarchy1"/>
    <dgm:cxn modelId="{096AD2F8-63C2-450F-B141-8EB0B3FC8CFB}" type="presParOf" srcId="{EEA4FB76-CCBF-4988-90BF-D2FA3B12B6B0}" destId="{0A76D467-9543-4AC2-AA05-ECFA7D759834}" srcOrd="4" destOrd="0" presId="urn:microsoft.com/office/officeart/2005/8/layout/hierarchy1"/>
    <dgm:cxn modelId="{3B4FEBFA-DCCC-4937-B411-6EAF4263A8D0}" type="presParOf" srcId="{EEA4FB76-CCBF-4988-90BF-D2FA3B12B6B0}" destId="{69ECF262-DCFC-4603-B269-817603B0D807}" srcOrd="5" destOrd="0" presId="urn:microsoft.com/office/officeart/2005/8/layout/hierarchy1"/>
    <dgm:cxn modelId="{637AA299-8BF9-4027-B9B4-1AB050EA6D7B}" type="presParOf" srcId="{69ECF262-DCFC-4603-B269-817603B0D807}" destId="{D99BD27D-4204-45FC-AB1E-2972E116D6E2}" srcOrd="0" destOrd="0" presId="urn:microsoft.com/office/officeart/2005/8/layout/hierarchy1"/>
    <dgm:cxn modelId="{821D3551-AA20-4061-BAC2-905E10DF3AF1}" type="presParOf" srcId="{D99BD27D-4204-45FC-AB1E-2972E116D6E2}" destId="{0885EB83-E338-48F8-A7F6-27A8447B4ED1}" srcOrd="0" destOrd="0" presId="urn:microsoft.com/office/officeart/2005/8/layout/hierarchy1"/>
    <dgm:cxn modelId="{2A7F1781-9912-41EE-906E-A8F773AF9C59}" type="presParOf" srcId="{D99BD27D-4204-45FC-AB1E-2972E116D6E2}" destId="{F8FECEF5-7BA9-4D2F-A357-CB0542ACFE6A}" srcOrd="1" destOrd="0" presId="urn:microsoft.com/office/officeart/2005/8/layout/hierarchy1"/>
    <dgm:cxn modelId="{FCCF1E54-85F8-46CC-8997-8B9D7650720A}" type="presParOf" srcId="{69ECF262-DCFC-4603-B269-817603B0D807}" destId="{2B3347D0-5544-4C3B-998E-766245CA3BFD}" srcOrd="1" destOrd="0" presId="urn:microsoft.com/office/officeart/2005/8/layout/hierarchy1"/>
    <dgm:cxn modelId="{9635A1F4-2073-4ACD-BDFF-E0C0DEA4B7A1}" type="presParOf" srcId="{4B55EC16-DAB8-43D1-A358-786005580175}" destId="{EED4C62A-6D6C-45C1-AC2D-FFC4B942EC78}" srcOrd="2" destOrd="0" presId="urn:microsoft.com/office/officeart/2005/8/layout/hierarchy1"/>
    <dgm:cxn modelId="{993336E5-B6E4-4569-8739-66E51EBE38D5}" type="presParOf" srcId="{4B55EC16-DAB8-43D1-A358-786005580175}" destId="{28E337BC-FFBD-47D1-BD4E-566349FCAF7A}" srcOrd="3" destOrd="0" presId="urn:microsoft.com/office/officeart/2005/8/layout/hierarchy1"/>
    <dgm:cxn modelId="{37A6BFA1-7F5B-4629-9E88-576FEB303F4B}" type="presParOf" srcId="{28E337BC-FFBD-47D1-BD4E-566349FCAF7A}" destId="{4D33A0C7-FF20-4132-8122-AD9346A9B3F3}" srcOrd="0" destOrd="0" presId="urn:microsoft.com/office/officeart/2005/8/layout/hierarchy1"/>
    <dgm:cxn modelId="{DCED3FA4-29F6-4080-A531-2A94E7B0FC9C}" type="presParOf" srcId="{4D33A0C7-FF20-4132-8122-AD9346A9B3F3}" destId="{04243DC4-AEEA-4B7F-AF4E-024DBA0BFB65}" srcOrd="0" destOrd="0" presId="urn:microsoft.com/office/officeart/2005/8/layout/hierarchy1"/>
    <dgm:cxn modelId="{5992E2F3-6DB9-4284-87CA-AE915F8AF0F6}" type="presParOf" srcId="{4D33A0C7-FF20-4132-8122-AD9346A9B3F3}" destId="{B3A00850-C035-42D9-9C9E-D90BCFD2AE11}" srcOrd="1" destOrd="0" presId="urn:microsoft.com/office/officeart/2005/8/layout/hierarchy1"/>
    <dgm:cxn modelId="{00467EAB-1236-4035-A194-E7677178F412}" type="presParOf" srcId="{28E337BC-FFBD-47D1-BD4E-566349FCAF7A}" destId="{D3E032CF-AF42-4E2D-B99C-A4F06E6FC3C0}" srcOrd="1" destOrd="0" presId="urn:microsoft.com/office/officeart/2005/8/layout/hierarchy1"/>
    <dgm:cxn modelId="{DD8A01D8-05B6-47F9-9363-88BCC28D74E8}" type="presParOf" srcId="{D3E032CF-AF42-4E2D-B99C-A4F06E6FC3C0}" destId="{C9336F32-B296-42A6-AEEA-1ABBBE876EC6}" srcOrd="0" destOrd="0" presId="urn:microsoft.com/office/officeart/2005/8/layout/hierarchy1"/>
    <dgm:cxn modelId="{26ACB5BD-C220-4839-BB71-488F32B63E85}" type="presParOf" srcId="{D3E032CF-AF42-4E2D-B99C-A4F06E6FC3C0}" destId="{964A4383-C4CC-43DE-A41B-80F73BB2ECCB}" srcOrd="1" destOrd="0" presId="urn:microsoft.com/office/officeart/2005/8/layout/hierarchy1"/>
    <dgm:cxn modelId="{D9AE6E58-B554-4D67-B9A4-AB24271655A3}" type="presParOf" srcId="{964A4383-C4CC-43DE-A41B-80F73BB2ECCB}" destId="{119F009C-17F2-491D-AACB-F9EF840327C5}" srcOrd="0" destOrd="0" presId="urn:microsoft.com/office/officeart/2005/8/layout/hierarchy1"/>
    <dgm:cxn modelId="{D88A093B-6927-4BEB-97B7-B43EF2E1FA5A}" type="presParOf" srcId="{119F009C-17F2-491D-AACB-F9EF840327C5}" destId="{5CF751BB-96A5-47CB-8D37-4D11324B576C}" srcOrd="0" destOrd="0" presId="urn:microsoft.com/office/officeart/2005/8/layout/hierarchy1"/>
    <dgm:cxn modelId="{30685FDD-FB64-41B5-A381-CC7D1760A645}" type="presParOf" srcId="{119F009C-17F2-491D-AACB-F9EF840327C5}" destId="{15CED3E4-8A9F-4C3D-B456-7172669408C5}" srcOrd="1" destOrd="0" presId="urn:microsoft.com/office/officeart/2005/8/layout/hierarchy1"/>
    <dgm:cxn modelId="{D6A07113-019B-4368-8241-8D3CEE6E0B76}" type="presParOf" srcId="{964A4383-C4CC-43DE-A41B-80F73BB2ECCB}" destId="{B4C6FF42-50E9-4491-8BD2-48D8CD8342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39557-40E6-4DD3-AE07-3037D3AFD313}">
      <dsp:nvSpPr>
        <dsp:cNvPr id="0" name=""/>
        <dsp:cNvSpPr/>
      </dsp:nvSpPr>
      <dsp:spPr>
        <a:xfrm>
          <a:off x="-5859525" y="-896953"/>
          <a:ext cx="6977356" cy="6977356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377A3-51EB-4F24-9B1F-292EEB9EA67A}">
      <dsp:nvSpPr>
        <dsp:cNvPr id="0" name=""/>
        <dsp:cNvSpPr/>
      </dsp:nvSpPr>
      <dsp:spPr>
        <a:xfrm>
          <a:off x="719462" y="51834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BADANIE ZGODNOŚCI STANU ISTNIEJĄCEGO ZE STANEM POSTULOWANYM</a:t>
          </a:r>
        </a:p>
      </dsp:txBody>
      <dsp:txXfrm>
        <a:off x="719462" y="518345"/>
        <a:ext cx="11139236" cy="1036690"/>
      </dsp:txXfrm>
    </dsp:sp>
    <dsp:sp modelId="{B0D2599E-F80A-456E-9C01-92115465D489}">
      <dsp:nvSpPr>
        <dsp:cNvPr id="0" name=""/>
        <dsp:cNvSpPr/>
      </dsp:nvSpPr>
      <dsp:spPr>
        <a:xfrm>
          <a:off x="71531" y="38875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389FC-E0A6-427A-8023-3C76B8A58A4D}">
      <dsp:nvSpPr>
        <dsp:cNvPr id="0" name=""/>
        <dsp:cNvSpPr/>
      </dsp:nvSpPr>
      <dsp:spPr>
        <a:xfrm>
          <a:off x="1096299" y="2073380"/>
          <a:ext cx="10762399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USTALENIE ZASIĘGU I PRZYCZYN ROZBIEŻNOŚCI</a:t>
          </a:r>
        </a:p>
      </dsp:txBody>
      <dsp:txXfrm>
        <a:off x="1096299" y="2073380"/>
        <a:ext cx="10762399" cy="1036690"/>
      </dsp:txXfrm>
    </dsp:sp>
    <dsp:sp modelId="{A5543639-EE88-4908-87F7-C3237F899D35}">
      <dsp:nvSpPr>
        <dsp:cNvPr id="0" name=""/>
        <dsp:cNvSpPr/>
      </dsp:nvSpPr>
      <dsp:spPr>
        <a:xfrm>
          <a:off x="448368" y="1943793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14C16-33D6-426F-8EC2-3D624E95E7BF}">
      <dsp:nvSpPr>
        <dsp:cNvPr id="0" name=""/>
        <dsp:cNvSpPr/>
      </dsp:nvSpPr>
      <dsp:spPr>
        <a:xfrm>
          <a:off x="719462" y="362841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sp:txBody>
      <dsp:txXfrm>
        <a:off x="719462" y="3628415"/>
        <a:ext cx="11139236" cy="1036690"/>
      </dsp:txXfrm>
    </dsp:sp>
    <dsp:sp modelId="{CECB2E92-47A9-45BB-9B88-CA73E74C6BD4}">
      <dsp:nvSpPr>
        <dsp:cNvPr id="0" name=""/>
        <dsp:cNvSpPr/>
      </dsp:nvSpPr>
      <dsp:spPr>
        <a:xfrm>
          <a:off x="71531" y="349882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36F32-B296-42A6-AEEA-1ABBBE876EC6}">
      <dsp:nvSpPr>
        <dsp:cNvPr id="0" name=""/>
        <dsp:cNvSpPr/>
      </dsp:nvSpPr>
      <dsp:spPr>
        <a:xfrm>
          <a:off x="10399782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4C62A-6D6C-45C1-AC2D-FFC4B942EC78}">
      <dsp:nvSpPr>
        <dsp:cNvPr id="0" name=""/>
        <dsp:cNvSpPr/>
      </dsp:nvSpPr>
      <dsp:spPr>
        <a:xfrm>
          <a:off x="7382518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6D467-9543-4AC2-AA05-ECFA7D759834}">
      <dsp:nvSpPr>
        <dsp:cNvPr id="0" name=""/>
        <dsp:cNvSpPr/>
      </dsp:nvSpPr>
      <dsp:spPr>
        <a:xfrm>
          <a:off x="4319533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95D88-9100-4396-A3C9-9D936B662D38}">
      <dsp:nvSpPr>
        <dsp:cNvPr id="0" name=""/>
        <dsp:cNvSpPr/>
      </dsp:nvSpPr>
      <dsp:spPr>
        <a:xfrm>
          <a:off x="4273813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75C2C-23A3-40EB-861E-832E5FB186A6}">
      <dsp:nvSpPr>
        <dsp:cNvPr id="0" name=""/>
        <dsp:cNvSpPr/>
      </dsp:nvSpPr>
      <dsp:spPr>
        <a:xfrm>
          <a:off x="1256549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61CA0-D34B-4162-A5F1-BACECA419653}">
      <dsp:nvSpPr>
        <dsp:cNvPr id="0" name=""/>
        <dsp:cNvSpPr/>
      </dsp:nvSpPr>
      <dsp:spPr>
        <a:xfrm>
          <a:off x="4319533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11184-0BEE-4448-9AE3-5D6FF6623E7F}">
      <dsp:nvSpPr>
        <dsp:cNvPr id="0" name=""/>
        <dsp:cNvSpPr/>
      </dsp:nvSpPr>
      <dsp:spPr>
        <a:xfrm>
          <a:off x="6129479" y="78207"/>
          <a:ext cx="2506078" cy="15913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B59F0-7963-487A-83AC-BAAEB6208A01}">
      <dsp:nvSpPr>
        <dsp:cNvPr id="0" name=""/>
        <dsp:cNvSpPr/>
      </dsp:nvSpPr>
      <dsp:spPr>
        <a:xfrm>
          <a:off x="6407932" y="34273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KONTROLA SPOŁECZNA</a:t>
          </a:r>
        </a:p>
      </dsp:txBody>
      <dsp:txXfrm>
        <a:off x="6454541" y="389347"/>
        <a:ext cx="2412860" cy="1498141"/>
      </dsp:txXfrm>
    </dsp:sp>
    <dsp:sp modelId="{48A848E9-3193-4ED5-8A68-B52CD2188FF1}">
      <dsp:nvSpPr>
        <dsp:cNvPr id="0" name=""/>
        <dsp:cNvSpPr/>
      </dsp:nvSpPr>
      <dsp:spPr>
        <a:xfrm>
          <a:off x="3066494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1CD90-E8BA-47D4-8B34-29EEC02F57B5}">
      <dsp:nvSpPr>
        <dsp:cNvPr id="0" name=""/>
        <dsp:cNvSpPr/>
      </dsp:nvSpPr>
      <dsp:spPr>
        <a:xfrm>
          <a:off x="3344947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SFORMALIZOWANA</a:t>
          </a:r>
        </a:p>
      </dsp:txBody>
      <dsp:txXfrm>
        <a:off x="3391556" y="2709557"/>
        <a:ext cx="2412860" cy="1498141"/>
      </dsp:txXfrm>
    </dsp:sp>
    <dsp:sp modelId="{62FD3EEF-C132-4B18-8409-DF693ED8FFD9}">
      <dsp:nvSpPr>
        <dsp:cNvPr id="0" name=""/>
        <dsp:cNvSpPr/>
      </dsp:nvSpPr>
      <dsp:spPr>
        <a:xfrm>
          <a:off x="350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BDFA0-F49E-496B-9D1E-EE179F6D29ED}">
      <dsp:nvSpPr>
        <dsp:cNvPr id="0" name=""/>
        <dsp:cNvSpPr/>
      </dsp:nvSpPr>
      <dsp:spPr>
        <a:xfrm>
          <a:off x="281963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KOMISJA REWIZYJNA POWOŁANA PRZEZ RADNYCH DO KONTROLI </a:t>
          </a:r>
          <a:r>
            <a:rPr lang="pl-PL" sz="1800" kern="1200"/>
            <a:t>ORGANÓW WYKONAWCZYCH </a:t>
          </a:r>
          <a:r>
            <a:rPr lang="pl-PL" sz="1800" kern="1200" dirty="0"/>
            <a:t>JST</a:t>
          </a:r>
        </a:p>
      </dsp:txBody>
      <dsp:txXfrm>
        <a:off x="328572" y="5029768"/>
        <a:ext cx="2412860" cy="1498141"/>
      </dsp:txXfrm>
    </dsp:sp>
    <dsp:sp modelId="{A26BF1C6-8624-490C-9E1D-5F6A339B5C87}">
      <dsp:nvSpPr>
        <dsp:cNvPr id="0" name=""/>
        <dsp:cNvSpPr/>
      </dsp:nvSpPr>
      <dsp:spPr>
        <a:xfrm>
          <a:off x="3066494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3DB56-63E0-4D9E-904F-A30BABE167A3}">
      <dsp:nvSpPr>
        <dsp:cNvPr id="0" name=""/>
        <dsp:cNvSpPr/>
      </dsp:nvSpPr>
      <dsp:spPr>
        <a:xfrm>
          <a:off x="3344947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WNOSZENIE SKARG, WNIOSKÓW I PETYCJI</a:t>
          </a:r>
        </a:p>
      </dsp:txBody>
      <dsp:txXfrm>
        <a:off x="3391556" y="5029768"/>
        <a:ext cx="2412860" cy="1498141"/>
      </dsp:txXfrm>
    </dsp:sp>
    <dsp:sp modelId="{0885EB83-E338-48F8-A7F6-27A8447B4ED1}">
      <dsp:nvSpPr>
        <dsp:cNvPr id="0" name=""/>
        <dsp:cNvSpPr/>
      </dsp:nvSpPr>
      <dsp:spPr>
        <a:xfrm>
          <a:off x="612947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CEF5-7BA9-4D2F-A357-CB0542ACFE6A}">
      <dsp:nvSpPr>
        <dsp:cNvPr id="0" name=""/>
        <dsp:cNvSpPr/>
      </dsp:nvSpPr>
      <dsp:spPr>
        <a:xfrm>
          <a:off x="6407932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WNOSZENIE ŚRODKÓW PRAWNYCH W SFORMALIZOWANYCH POSTĘPOWANIACH ADMINISTRACYJNYCH – ZAŻALEŃ, ODWOŁAŃ, WNIOSKÓW O PONOWNE ROZPATRZENIE SPRAWY ORAZ SKARG DO SĄDÓW ADMINISTRACYJNYCH</a:t>
          </a:r>
        </a:p>
      </dsp:txBody>
      <dsp:txXfrm>
        <a:off x="6454541" y="5029768"/>
        <a:ext cx="2412860" cy="1498141"/>
      </dsp:txXfrm>
    </dsp:sp>
    <dsp:sp modelId="{04243DC4-AEEA-4B7F-AF4E-024DBA0BFB65}">
      <dsp:nvSpPr>
        <dsp:cNvPr id="0" name=""/>
        <dsp:cNvSpPr/>
      </dsp:nvSpPr>
      <dsp:spPr>
        <a:xfrm>
          <a:off x="9192463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00850-C035-42D9-9C9E-D90BCFD2AE11}">
      <dsp:nvSpPr>
        <dsp:cNvPr id="0" name=""/>
        <dsp:cNvSpPr/>
      </dsp:nvSpPr>
      <dsp:spPr>
        <a:xfrm>
          <a:off x="9470916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NIESFORMALIZOWANA</a:t>
          </a:r>
        </a:p>
      </dsp:txBody>
      <dsp:txXfrm>
        <a:off x="9517525" y="2709557"/>
        <a:ext cx="2412860" cy="1498141"/>
      </dsp:txXfrm>
    </dsp:sp>
    <dsp:sp modelId="{5CF751BB-96A5-47CB-8D37-4D11324B576C}">
      <dsp:nvSpPr>
        <dsp:cNvPr id="0" name=""/>
        <dsp:cNvSpPr/>
      </dsp:nvSpPr>
      <dsp:spPr>
        <a:xfrm>
          <a:off x="9192463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ED3E4-8A9F-4C3D-B456-7172669408C5}">
      <dsp:nvSpPr>
        <dsp:cNvPr id="0" name=""/>
        <dsp:cNvSpPr/>
      </dsp:nvSpPr>
      <dsp:spPr>
        <a:xfrm>
          <a:off x="9470916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DZIAŁALNOŚĆ PRASY, RADIA, TELEWIZJI ORAZ ORGANIZACJI I STOWARZYSZEŃ</a:t>
          </a:r>
        </a:p>
      </dsp:txBody>
      <dsp:txXfrm>
        <a:off x="9517525" y="5029768"/>
        <a:ext cx="2412860" cy="1498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447DE8-047E-421C-87DB-D5B6901D5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6407BB9-7200-4CB0-8548-2AD47A7D4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0EA145D-51F3-41B4-9FC3-61D3A7043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EAE19CA-D0EF-4958-8EFD-9A3AE2F80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2F46E8C-C4D2-4AC0-BDDE-4F7C71B4D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183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B6BAB7-8CFD-48DE-AAF6-6A5B8A661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338C9F9-799C-48BD-B6C0-BA2CB66504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108639D-5627-43FA-877F-2CFDFF0E4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EE5DBB-8FF6-400D-B78A-5553AD7B4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3251B7-776C-42FB-88FA-9EA38C6DB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1610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28207FA9-C859-49E6-8012-64C27C66E3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F696B84A-C618-4B5F-9589-AF8A63242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05AABA-40B7-4D12-A780-79CBDCFBE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CE594E2-587C-46B7-94D7-8DBDD8C1E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E82B1AC-4308-4F16-81A4-449FD40E7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9040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E1E4E45-A4EB-4286-A4AE-3CB676267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E4D30E-535B-457B-AD79-0DE540746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73EDAA0-3E8B-49FB-8542-EB32CDBF0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929911-6E0C-4A04-A9AF-D28FA96CC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12B4872-53FA-4630-B896-1C981947C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5398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8D6C59-0CD1-4375-A1F3-15E4CD71A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05372A0-C82E-4003-A5FF-249B1FD6C8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D21739-3371-4EB8-A20B-8C86B2F64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D081AB1-DACD-4B7F-AF1B-F2B6462FC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622EFA-B9B3-42D3-92A5-8AC47FF96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598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BF4EA5-1E1D-404E-B84E-5D78E2717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DA7149E-ABF2-4A08-902F-1D75128BCB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285D979-422E-4BC1-9433-9C1B9C0F10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C8AA0CE-F5B3-42A1-B3C7-800DB04ED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14F2FC7-A0DB-4704-AEAE-76F4647E8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99E6362-C3BE-420A-83B4-743EED7C8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48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272B74-0EF5-4409-8CCD-BC90FC59B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572F80C-F046-4196-AC95-2912D1F29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2FA1952-ACB4-4464-9E63-1FA84F9C5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1D213609-CEA4-44CD-A93B-50739A9ECF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93114127-DE47-48BA-9335-DAA5822D9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E8FDF180-ECA6-4B78-94ED-F3608527F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A9BAB4F4-B13A-4617-88E4-A3EA5D25B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E2ED904-B26A-4872-9561-648D083DF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9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191528-BCAA-4232-96E8-6084318AA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08FC855-C598-4FD3-AA6C-312701788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44361C0-6E5A-4482-97CE-16DEC24D4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CB595D7-4D26-4A2D-8678-41D98019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430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D15D7B4-5C17-4DD9-AB1E-3A34DD356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23489EED-301C-4DE3-BD15-146D4D493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F9D03E0-7B39-4F0D-943E-DF8912E60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926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14145B-2A9E-45B8-AD1D-ED5F1B878D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94FE78-B6DB-4938-AE98-99103A7174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D9DD089-0428-4CFB-B2AE-BAD5254E48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7714A54-9386-4F2A-BD18-30F0E1E8C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9E36EAE6-C6BD-485A-9220-FA469FBAE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EEA44BD-42CB-450B-A588-3E01F109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331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DEF74B-BE66-4206-8F46-24FFD0F16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14D6E8A6-0512-4A28-9A0A-2A6534C182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E1E3D74-E3D9-4EFE-84AF-9DC9D289A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84094F-024C-4AF1-9299-870D2B8DE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CF1AD2F-C00C-4B8A-A527-E454C7169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9C641CE-3FC0-42A0-BAAC-3A4959012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7456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111967A-350A-406F-9EF3-BFDFA9B5F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B92AE9B-1DA6-45B1-8E03-6D99C071B8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45D96B-B79F-4242-8240-2AD1736691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5094F-E1F6-408D-A217-40A6C4134E8E}" type="datetimeFigureOut">
              <a:rPr lang="pl-PL" smtClean="0"/>
              <a:t>23.04.2024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3C0CBC-6E3E-402E-A782-9A3C3E3A78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26B730F-590B-4C8C-A2F5-6D436CEA15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0DB0AC-93BE-4624-B0A3-9099A6D286B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8709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sluzbacywilna/wkds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8386171-E87D-46AB-8718-4CE2A8874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26">
            <a:extLst>
              <a:ext uri="{FF2B5EF4-FFF2-40B4-BE49-F238E27FC236}">
                <a16:creationId xmlns:a16="http://schemas.microsoft.com/office/drawing/2014/main" id="{207CB456-8849-413C-8210-B663779A32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13936D-D1EB-4E42-A97F-942BA1F3DF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4803CC63-25E5-4D31-A172-A545686237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76363"/>
            <a:ext cx="9144000" cy="2521594"/>
          </a:xfrm>
        </p:spPr>
        <p:txBody>
          <a:bodyPr>
            <a:normAutofit/>
          </a:bodyPr>
          <a:lstStyle/>
          <a:p>
            <a:r>
              <a:rPr lang="pl-PL" sz="7000" dirty="0"/>
              <a:t>ZAJĘCIA NR 5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1BF88AC-B753-4139-BD4F-2B099CF7EE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17728"/>
            <a:ext cx="9144000" cy="1280139"/>
          </a:xfrm>
        </p:spPr>
        <p:txBody>
          <a:bodyPr>
            <a:normAutofit lnSpcReduction="10000"/>
          </a:bodyPr>
          <a:lstStyle/>
          <a:p>
            <a:r>
              <a:rPr lang="pl-PL" dirty="0"/>
              <a:t>KONTROLA I ODPOWIEDZIALNOŚĆ</a:t>
            </a:r>
          </a:p>
          <a:p>
            <a:endParaRPr lang="pl-PL" dirty="0"/>
          </a:p>
          <a:p>
            <a:r>
              <a:rPr lang="pl-PL" dirty="0"/>
              <a:t>dr Karina Pilarz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FA75EE9-0DE4-4982-A870-290AD61EA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352800" y="4479276"/>
            <a:ext cx="54864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087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9DC648-6C9B-4B81-A716-FBFECAD7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Dyrektor generalny urzędu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6CB121-F529-4C91-9D0D-2AE88F946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Art. 25 ust. 4 pkt 2</a:t>
            </a:r>
          </a:p>
          <a:p>
            <a:pPr marL="0" indent="0" algn="just">
              <a:buNone/>
            </a:pPr>
            <a:r>
              <a:rPr lang="pl-PL" u="sng" dirty="0">
                <a:solidFill>
                  <a:srgbClr val="FF0066"/>
                </a:solidFill>
              </a:rPr>
              <a:t>dokonuje czynności z zakresu prawa pracy wobec osób zatrudnionych w urzędzie oraz realizuje politykę personalną</a:t>
            </a:r>
            <a:r>
              <a:rPr lang="pl-PL" dirty="0"/>
              <a:t>, w szczególności przez: </a:t>
            </a:r>
          </a:p>
          <a:p>
            <a:pPr marL="514350" indent="-514350" algn="just">
              <a:buAutoNum type="alphaLcParenR"/>
            </a:pPr>
            <a:r>
              <a:rPr lang="pl-PL" dirty="0"/>
              <a:t>przygotowywanie programu zarządzania zasobami ludzkimi w urzędzie, </a:t>
            </a:r>
          </a:p>
          <a:p>
            <a:pPr marL="514350" indent="-514350" algn="just">
              <a:buAutoNum type="alphaLcParenR"/>
            </a:pPr>
            <a:r>
              <a:rPr lang="pl-PL" dirty="0"/>
              <a:t>dokonywanie czynności wynikających z nawiązania i trwania stosunku pracy z członkami korpusu służby cywilnej oraz czynności związanych z ustaniem stosunku pracy, </a:t>
            </a:r>
          </a:p>
          <a:p>
            <a:pPr marL="514350" indent="-514350" algn="just">
              <a:buAutoNum type="alphaLcParenR"/>
            </a:pPr>
            <a:r>
              <a:rPr lang="pl-PL" dirty="0"/>
              <a:t>organizowanie naboru na wolne stanowiska urzędnicze, </a:t>
            </a:r>
          </a:p>
          <a:p>
            <a:pPr marL="514350" indent="-514350" algn="just">
              <a:buAutoNum type="alphaLcParenR"/>
            </a:pPr>
            <a:r>
              <a:rPr lang="pl-PL" dirty="0"/>
              <a:t>dysponowanie funduszem nagród, chyba że odrębne przepisy stanowią inaczej, </a:t>
            </a:r>
          </a:p>
          <a:p>
            <a:pPr marL="514350" indent="-514350" algn="just">
              <a:buAutoNum type="alphaLcParenR"/>
            </a:pPr>
            <a:r>
              <a:rPr lang="pl-PL" dirty="0"/>
              <a:t>administrowanie środkami zakładowego funduszu świadczeń socjalnych w urzędzie (…)</a:t>
            </a:r>
          </a:p>
        </p:txBody>
      </p:sp>
    </p:spTree>
    <p:extLst>
      <p:ext uri="{BB962C8B-B14F-4D97-AF65-F5344CB8AC3E}">
        <p14:creationId xmlns:p14="http://schemas.microsoft.com/office/powerpoint/2010/main" val="2687166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249C67-370F-4E43-8C97-11002B41E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Główna Komisja Orzekająca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7849044-2A31-4F80-BA76-312E7A97B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Główna Komisja Orzekająca w Sprawach o Naruszenie Dyscypliny Finansów Publicznych jest organem orzekającym w sprawach o naruszenie dyscypliny finansów publicznych drugiej instancji.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https://www.gov.pl/web/finanse/glowna-komisja-orzekajaca</a:t>
            </a:r>
          </a:p>
        </p:txBody>
      </p:sp>
    </p:spTree>
    <p:extLst>
      <p:ext uri="{BB962C8B-B14F-4D97-AF65-F5344CB8AC3E}">
        <p14:creationId xmlns:p14="http://schemas.microsoft.com/office/powerpoint/2010/main" val="1100913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F1E5CC-3A31-45E8-B426-44F25EC51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CBA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BFAB7E5-8D13-4030-A291-70C0EDE60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Ustawa z dnia 9 czerwca 2006 r. o Centralnym Biurze Antykorupcyjnym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1. 1. Tworzy się Centralne Biuro Antykorupcyjne, zwane dalej „CBA”, jako służbę specjalną </a:t>
            </a:r>
            <a:r>
              <a:rPr lang="pl-PL" b="1" u="sng" dirty="0">
                <a:solidFill>
                  <a:srgbClr val="00B050"/>
                </a:solidFill>
              </a:rPr>
              <a:t>do spraw zwalczania korupcji w życiu publicznym i gospodarczym, w szczególności w instytucjach państwowych i samorządowych, a także do zwalczania działalności godzącej w interesy ekonomiczne państwa.</a:t>
            </a:r>
          </a:p>
        </p:txBody>
      </p:sp>
    </p:spTree>
    <p:extLst>
      <p:ext uri="{BB962C8B-B14F-4D97-AF65-F5344CB8AC3E}">
        <p14:creationId xmlns:p14="http://schemas.microsoft.com/office/powerpoint/2010/main" val="1091201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7FD06DF-94D1-4FCC-A938-54DAB3262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GWARANCJE REALIZACJI ZASAD DOBREJ ADMINISTRACJI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097D21-88CD-4D9C-8B9B-3FE1516DF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pl-PL" dirty="0"/>
              <a:t>1. Zakaz uczestniczenia urzędników w strajkach lub akcjach protestacyjnych, zakłócających normalne funkcjonowanie urzędu</a:t>
            </a:r>
          </a:p>
          <a:p>
            <a:pPr marL="0" indent="0" algn="just">
              <a:buNone/>
            </a:pPr>
            <a:r>
              <a:rPr lang="pl-PL" dirty="0"/>
              <a:t>(Zarządzenie nr 70 PRM);</a:t>
            </a:r>
          </a:p>
          <a:p>
            <a:pPr marL="0" indent="0" algn="just">
              <a:buNone/>
            </a:pPr>
            <a:r>
              <a:rPr lang="pl-PL" dirty="0"/>
              <a:t>2. Ograniczenia w prowadzeniu działalności gospodarczej</a:t>
            </a:r>
          </a:p>
          <a:p>
            <a:pPr marL="0" indent="0" algn="just">
              <a:buNone/>
            </a:pPr>
            <a:r>
              <a:rPr lang="pl-PL" dirty="0"/>
              <a:t>(ustawa </a:t>
            </a:r>
            <a:r>
              <a:rPr lang="pl-PL" i="0" dirty="0">
                <a:effectLst/>
              </a:rPr>
              <a:t>o ograniczeniu prowadzenia działalności gospodarczej  przez osoby pełniące funkcje publiczne)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3. Ograniczenia w podejmowaniu dodatkowego zatrudnienia</a:t>
            </a:r>
          </a:p>
          <a:p>
            <a:pPr marL="0" indent="0" algn="just">
              <a:buNone/>
            </a:pPr>
            <a:r>
              <a:rPr lang="pl-PL" dirty="0"/>
              <a:t>(m.in. ustawa o służbie cywilnej, ustawa o pracownikach samorządowych);</a:t>
            </a:r>
          </a:p>
          <a:p>
            <a:pPr marL="0" indent="0" algn="just">
              <a:buNone/>
            </a:pPr>
            <a:r>
              <a:rPr lang="pl-PL" dirty="0"/>
              <a:t>4. Zakaz przyjmowania prezentów i świadczeń majątkowych</a:t>
            </a:r>
          </a:p>
          <a:p>
            <a:pPr marL="0" indent="0" algn="just">
              <a:buNone/>
            </a:pPr>
            <a:r>
              <a:rPr lang="pl-PL" dirty="0"/>
              <a:t>(zob. m.in. art. 24m usg, art. 25h usp, art. 27 usw);</a:t>
            </a:r>
          </a:p>
          <a:p>
            <a:pPr marL="0" indent="0" algn="just">
              <a:buNone/>
            </a:pPr>
            <a:r>
              <a:rPr lang="pl-PL" dirty="0"/>
              <a:t>5. Regulacje dotyczące wyłączenia z prowadzenia danej sprawy</a:t>
            </a:r>
          </a:p>
          <a:p>
            <a:pPr marL="0" indent="0" algn="just">
              <a:buNone/>
            </a:pPr>
            <a:r>
              <a:rPr lang="pl-PL" dirty="0"/>
              <a:t>(zob. art. 24-27 KPA);</a:t>
            </a:r>
          </a:p>
          <a:p>
            <a:pPr marL="0" indent="0" algn="just">
              <a:buNone/>
            </a:pPr>
            <a:r>
              <a:rPr lang="pl-PL" dirty="0"/>
              <a:t>6. Obowiązek ujawnienia stanu majątkowego</a:t>
            </a:r>
          </a:p>
          <a:p>
            <a:pPr marL="0" indent="0" algn="just">
              <a:buNone/>
            </a:pPr>
            <a:r>
              <a:rPr lang="pl-PL" dirty="0"/>
              <a:t>(np. ustawy ustrojowe).</a:t>
            </a:r>
          </a:p>
        </p:txBody>
      </p:sp>
    </p:spTree>
    <p:extLst>
      <p:ext uri="{BB962C8B-B14F-4D97-AF65-F5344CB8AC3E}">
        <p14:creationId xmlns:p14="http://schemas.microsoft.com/office/powerpoint/2010/main" val="759717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AC8B6B-7840-4438-99F9-38C1D93F56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Praca w grupach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821109-9DAE-4BB1-8EDF-1637EC808D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02702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SCHARAKTERYZUJ, NA PODSTAWIE OBOWIĄZUJĄCYCH REGULACJI PRAWNYCH, ODPOWIEDZIALNOŚĆ URZĘDNIKÓW:</a:t>
            </a:r>
          </a:p>
          <a:p>
            <a:pPr marL="0" indent="0" algn="just">
              <a:buNone/>
            </a:pPr>
            <a:r>
              <a:rPr lang="pl-PL" dirty="0"/>
              <a:t>GRUPA 1 – ODPOWIEDZIALNOŚĆ CYWILNA;</a:t>
            </a:r>
          </a:p>
          <a:p>
            <a:pPr marL="0" indent="0" algn="just">
              <a:buNone/>
            </a:pPr>
            <a:r>
              <a:rPr lang="pl-PL" dirty="0"/>
              <a:t>GRUPA 2 – ODPOWIEDZIALNOŚĆ KARNA;</a:t>
            </a:r>
          </a:p>
          <a:p>
            <a:pPr marL="0" indent="0" algn="just">
              <a:buNone/>
            </a:pPr>
            <a:r>
              <a:rPr lang="pl-PL" dirty="0"/>
              <a:t>GRUPA 3 – ODPOWIEDZIALNOŚĆ DYSCYPLINARNA.</a:t>
            </a:r>
          </a:p>
        </p:txBody>
      </p:sp>
    </p:spTree>
    <p:extLst>
      <p:ext uri="{BB962C8B-B14F-4D97-AF65-F5344CB8AC3E}">
        <p14:creationId xmlns:p14="http://schemas.microsoft.com/office/powerpoint/2010/main" val="2513578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l-PL" dirty="0"/>
            </a:br>
            <a:r>
              <a:rPr lang="pl-PL" sz="6000" b="1" dirty="0">
                <a:solidFill>
                  <a:srgbClr val="FF0066"/>
                </a:solidFill>
              </a:rPr>
              <a:t>DEFINICJA KONTROLI</a:t>
            </a:r>
            <a:br>
              <a:rPr lang="pl-PL" sz="6000" b="1" dirty="0">
                <a:solidFill>
                  <a:srgbClr val="FF0066"/>
                </a:solidFill>
              </a:rPr>
            </a:br>
            <a:r>
              <a:rPr lang="pl-PL" sz="6000" b="1" dirty="0">
                <a:solidFill>
                  <a:srgbClr val="FF0066"/>
                </a:solidFill>
              </a:rPr>
              <a:t>!!!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AACC90-F5AF-4B41-835D-3A963D1116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86062" y="1421745"/>
          <a:ext cx="11930231" cy="5183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755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98A984-0621-4E20-B8F9-BF6E5D00A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RODZAJE KONTROLI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93146C-94D4-4B99-B817-840346383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u="sng" dirty="0">
                <a:solidFill>
                  <a:srgbClr val="92D050"/>
                </a:solidFill>
              </a:rPr>
              <a:t>O CHARAKTERZE WEWNĘTRZNYM</a:t>
            </a:r>
          </a:p>
          <a:p>
            <a:pPr marL="0" indent="0" algn="just">
              <a:buNone/>
            </a:pPr>
            <a:r>
              <a:rPr lang="pl-PL" dirty="0"/>
              <a:t>DOKONYWANA PRZEZ JEDNOSTKI ZNAJDUJĄCE SIĘ W STRUKTURZE ADMINISTRACJI; </a:t>
            </a:r>
          </a:p>
          <a:p>
            <a:pPr marL="0" indent="0" algn="just">
              <a:buNone/>
            </a:pPr>
            <a:r>
              <a:rPr lang="pl-PL" dirty="0"/>
              <a:t>WYKONYWANA PRZEZ RÓŻNEGO RODZAJU INSPEKCJE O PRZEDMIOTOWO WYZNACZONYM ZAKRESIE KOMPETENCJI (IH, IS, IOŚ, IW);</a:t>
            </a:r>
          </a:p>
          <a:p>
            <a:pPr marL="0" indent="0" algn="just">
              <a:buNone/>
            </a:pPr>
            <a:r>
              <a:rPr lang="pl-PL" dirty="0"/>
              <a:t>W JEJ RAMACH MIEŚCI SIĘ TAKŻE KONTROLA RESORTOWA – WYKONYWANA W RAMACH DANEGO RESORTU PRZEZ WYODRĘBNIONE KOMÓRKI ORGANIZACYJNE;</a:t>
            </a:r>
          </a:p>
          <a:p>
            <a:pPr algn="just"/>
            <a:r>
              <a:rPr lang="pl-PL" b="1" u="sng" dirty="0">
                <a:solidFill>
                  <a:srgbClr val="92D050"/>
                </a:solidFill>
              </a:rPr>
              <a:t>O CHARAKTERZE ZEWNĘTRZNYM</a:t>
            </a:r>
          </a:p>
          <a:p>
            <a:pPr marL="0" indent="0" algn="just">
              <a:buNone/>
            </a:pPr>
            <a:r>
              <a:rPr lang="pl-PL" dirty="0"/>
              <a:t>MOŻE MIEĆ CHARAKTER PAŃSTWOWY – SĄDY, TRYBUNAŁY, WYSPECJALIZOWANE ORGANY KONTROLNE (NIK, RPO) LUB NIEPAŃSTWOWY – OBYWATELE I ORGANIZACJE SPOŁECZNE</a:t>
            </a:r>
          </a:p>
        </p:txBody>
      </p:sp>
    </p:spTree>
    <p:extLst>
      <p:ext uri="{BB962C8B-B14F-4D97-AF65-F5344CB8AC3E}">
        <p14:creationId xmlns:p14="http://schemas.microsoft.com/office/powerpoint/2010/main" val="909079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A386D8-F01B-4D45-9884-4E43549C8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3630597-9E83-4326-BD1D-C15C39A19EB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6629443"/>
              </p:ext>
            </p:extLst>
          </p:nvPr>
        </p:nvGraphicFramePr>
        <p:xfrm>
          <a:off x="130629" y="65314"/>
          <a:ext cx="11980505" cy="665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26848722-CED9-456B-A120-3C51EF3B7E22}"/>
              </a:ext>
            </a:extLst>
          </p:cNvPr>
          <p:cNvSpPr/>
          <p:nvPr/>
        </p:nvSpPr>
        <p:spPr>
          <a:xfrm>
            <a:off x="541175" y="65314"/>
            <a:ext cx="5234474" cy="2080727"/>
          </a:xfrm>
          <a:prstGeom prst="rightArrow">
            <a:avLst/>
          </a:prstGeom>
          <a:solidFill>
            <a:srgbClr val="FFC000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7FD0A46-5CF4-4573-B6A9-04325FA544F2}"/>
              </a:ext>
            </a:extLst>
          </p:cNvPr>
          <p:cNvSpPr txBox="1"/>
          <p:nvPr/>
        </p:nvSpPr>
        <p:spPr>
          <a:xfrm>
            <a:off x="625151" y="644012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 MA CHARAKTERU ZAWODOWEGO; JEJ CELEM JEST OCENA REALIZACJI PRZEZ ADMINISTRACJĘ POTRZEB OBYWATELI</a:t>
            </a:r>
          </a:p>
        </p:txBody>
      </p:sp>
    </p:spTree>
    <p:extLst>
      <p:ext uri="{BB962C8B-B14F-4D97-AF65-F5344CB8AC3E}">
        <p14:creationId xmlns:p14="http://schemas.microsoft.com/office/powerpoint/2010/main" val="361710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94107-7707-4AF3-BB2B-811CDD13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USTAWA O 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09A9F-6D3B-4E58-936B-9CA9D0EA1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39" y="1825625"/>
            <a:ext cx="11924522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5. 1. Najwyższa Izba Kontroli przeprowadza kontrolę pod względem </a:t>
            </a:r>
            <a:r>
              <a:rPr lang="pl-PL" b="1" dirty="0">
                <a:solidFill>
                  <a:srgbClr val="7030A0"/>
                </a:solidFill>
              </a:rPr>
              <a:t>legalności, gospodarności, celowości i rzetelności</a:t>
            </a:r>
            <a:r>
              <a:rPr lang="pl-PL" dirty="0"/>
              <a:t>, z zastrzeżeniem ust. 2 i 3. </a:t>
            </a:r>
          </a:p>
          <a:p>
            <a:pPr marL="0" indent="0" algn="just">
              <a:buNone/>
            </a:pPr>
            <a:r>
              <a:rPr lang="pl-PL" dirty="0"/>
              <a:t>2. Kontrola działalności samorządu terytorialnego przeprowadzana jest pod względem </a:t>
            </a:r>
            <a:r>
              <a:rPr lang="pl-PL" b="1" u="sng" dirty="0">
                <a:solidFill>
                  <a:srgbClr val="FF0066"/>
                </a:solidFill>
              </a:rPr>
              <a:t>legalności, gospodarności i rzetelności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Kontrola działalności jednostek organizacyjnych i przedsiębiorców, o których mowa w art. 2 ust. 3, jest przeprowadzana pod względem </a:t>
            </a:r>
            <a:r>
              <a:rPr lang="pl-PL" b="1" u="sng" dirty="0">
                <a:solidFill>
                  <a:srgbClr val="00B050"/>
                </a:solidFill>
              </a:rPr>
              <a:t>legalności i gospodarności.</a:t>
            </a:r>
          </a:p>
        </p:txBody>
      </p:sp>
    </p:spTree>
    <p:extLst>
      <p:ext uri="{BB962C8B-B14F-4D97-AF65-F5344CB8AC3E}">
        <p14:creationId xmlns:p14="http://schemas.microsoft.com/office/powerpoint/2010/main" val="267035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EDE78-12ED-41B3-B82C-5D6339DD3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KONTROLI NIK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BBD9A39-3B6E-4F45-BD34-B4B2A9FF50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803" y="2451224"/>
            <a:ext cx="7232393" cy="2799227"/>
          </a:xfrm>
        </p:spPr>
      </p:pic>
    </p:spTree>
    <p:extLst>
      <p:ext uri="{BB962C8B-B14F-4D97-AF65-F5344CB8AC3E}">
        <p14:creationId xmlns:p14="http://schemas.microsoft.com/office/powerpoint/2010/main" val="79368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3FEB2CE-902B-470A-B0CD-D537DF79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Szef Służby Cywilnej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359144-F683-4476-AB15-4001C6CFFB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233" y="1825624"/>
            <a:ext cx="11747240" cy="4883085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Art. 15. 1. Szef Służby Cywilnej realizuje zadania określone w ustawie, w szczególności: </a:t>
            </a:r>
          </a:p>
          <a:p>
            <a:pPr marL="514350" indent="-514350" algn="just">
              <a:buAutoNum type="arabicParenR"/>
            </a:pPr>
            <a:r>
              <a:rPr lang="pl-PL" b="1" u="sng" dirty="0">
                <a:solidFill>
                  <a:srgbClr val="00B0F0"/>
                </a:solidFill>
              </a:rPr>
              <a:t>czuwa nad przestrzeganiem zasad służby cywilnej</a:t>
            </a:r>
            <a:r>
              <a:rPr lang="pl-PL" b="1" u="sng" dirty="0"/>
              <a:t>;</a:t>
            </a:r>
          </a:p>
          <a:p>
            <a:pPr marL="514350" indent="-514350" algn="just">
              <a:buAutoNum type="arabicParenR"/>
            </a:pPr>
            <a:r>
              <a:rPr lang="pl-PL" dirty="0"/>
              <a:t>kieruje procesem zarządzania zasobami ludzkimi w służbie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gromadzi informacje o korpusie służby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przygotowuje projekty aktów normatywnych dotyczących służby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monitoruje i nadzoruje wykorzystanie środków, o których mowa w art. 7 ust. 1; </a:t>
            </a:r>
          </a:p>
          <a:p>
            <a:pPr marL="514350" indent="-514350" algn="just">
              <a:buAutoNum type="arabicParenR"/>
            </a:pPr>
            <a:r>
              <a:rPr lang="pl-PL" dirty="0"/>
              <a:t>planuje, organizuje i nadzoruje szkolenia centralne w służbie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upowszechnia informacje o służbie cywilnej; </a:t>
            </a:r>
          </a:p>
          <a:p>
            <a:pPr marL="514350" indent="-514350" algn="just">
              <a:buAutoNum type="arabicParenR"/>
            </a:pPr>
            <a:r>
              <a:rPr lang="pl-PL" dirty="0"/>
              <a:t>zapewnia warunki upowszechniania informacji o wolnych stanowiskach pracy;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3058824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0B2B5C-7D83-49AB-92AB-32993CE53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Rada Służby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57C6E9-7BB6-4C75-8EBF-03711E9E6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Art. 19. 1. Przy Prezesie Rady Ministrów działa </a:t>
            </a:r>
            <a:r>
              <a:rPr lang="pl-PL" b="1" u="sng" dirty="0">
                <a:solidFill>
                  <a:schemeClr val="accent2">
                    <a:lumMod val="75000"/>
                  </a:schemeClr>
                </a:solidFill>
              </a:rPr>
              <a:t>Rada Służby Publicznej</a:t>
            </a:r>
            <a:r>
              <a:rPr lang="pl-PL" dirty="0"/>
              <a:t>, zwana dalej „Radą”. </a:t>
            </a:r>
          </a:p>
          <a:p>
            <a:pPr marL="0" indent="0" algn="just">
              <a:buNone/>
            </a:pPr>
            <a:r>
              <a:rPr lang="pl-PL" dirty="0"/>
              <a:t>2. Do zakresu działania Rady, jako organu opiniodawczo-doradczego, należy w szczególności wyrażanie opinii w sprawach: </a:t>
            </a:r>
          </a:p>
          <a:p>
            <a:pPr marL="0" indent="0" algn="just">
              <a:buNone/>
            </a:pPr>
            <a:r>
              <a:rPr lang="pl-PL" dirty="0"/>
              <a:t>1) dotyczących służby cywilnej przedstawianych jej przez Prezesa Rady Ministrów lub Szefa Służby Cywilnej oraz z własnej inicjatywy; </a:t>
            </a:r>
          </a:p>
          <a:p>
            <a:pPr marL="0" indent="0" algn="just">
              <a:buNone/>
            </a:pPr>
            <a:r>
              <a:rPr lang="pl-PL" dirty="0"/>
              <a:t>2) projektu programu zarządzania zasobami ludzkimi w służbie cywilnej; 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  <a:p>
            <a:pPr marL="0" indent="0" algn="just">
              <a:buNone/>
            </a:pPr>
            <a:r>
              <a:rPr lang="pl-PL" dirty="0"/>
              <a:t>5) projektów aktów normatywnych dotyczących służby cywilnej; </a:t>
            </a:r>
          </a:p>
          <a:p>
            <a:pPr marL="0" indent="0" algn="just">
              <a:buNone/>
            </a:pPr>
            <a:r>
              <a:rPr lang="pl-PL" dirty="0"/>
              <a:t>6) planu szkoleń centralnych w służbie cywilnej; </a:t>
            </a:r>
          </a:p>
          <a:p>
            <a:pPr marL="0" indent="0" algn="just">
              <a:buNone/>
            </a:pPr>
            <a:r>
              <a:rPr lang="pl-PL" dirty="0"/>
              <a:t>7) </a:t>
            </a:r>
            <a:r>
              <a:rPr lang="pl-PL" b="1" u="sng" dirty="0">
                <a:solidFill>
                  <a:srgbClr val="00B0F0"/>
                </a:solidFill>
              </a:rPr>
              <a:t>etyki korpusu służby cywilnej</a:t>
            </a:r>
            <a:r>
              <a:rPr lang="pl-PL" dirty="0"/>
              <a:t>;</a:t>
            </a:r>
          </a:p>
          <a:p>
            <a:pPr marL="0" indent="0" algn="just">
              <a:buNone/>
            </a:pPr>
            <a:r>
              <a:rPr lang="pl-PL" dirty="0"/>
              <a:t>(…)</a:t>
            </a:r>
          </a:p>
        </p:txBody>
      </p:sp>
    </p:spTree>
    <p:extLst>
      <p:ext uri="{BB962C8B-B14F-4D97-AF65-F5344CB8AC3E}">
        <p14:creationId xmlns:p14="http://schemas.microsoft.com/office/powerpoint/2010/main" val="4207958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42E055-8FC2-4911-915E-8E4742D9E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Wyższa Komisja Dyscyplinarna Służby Cywilnej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6F7F08-E1D3-4AE6-9E20-81313CD6D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837" y="1816294"/>
            <a:ext cx="10515600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Art. 116. 1. Sprawy dyscyplinarne członków korpusu służby cywilnej rozpoznają komisje dyscyplinarne: </a:t>
            </a:r>
          </a:p>
          <a:p>
            <a:pPr marL="514350" indent="-514350">
              <a:buAutoNum type="arabicParenR"/>
            </a:pPr>
            <a:r>
              <a:rPr lang="pl-PL" dirty="0"/>
              <a:t>w I instancji – komisja dyscyplinarna; </a:t>
            </a:r>
          </a:p>
          <a:p>
            <a:pPr marL="514350" indent="-514350">
              <a:buAutoNum type="arabicParenR"/>
            </a:pPr>
            <a:r>
              <a:rPr lang="pl-PL" dirty="0"/>
              <a:t>w II instancji – </a:t>
            </a:r>
            <a:r>
              <a:rPr lang="pl-PL" b="1" u="sng" dirty="0">
                <a:solidFill>
                  <a:schemeClr val="accent5">
                    <a:lumMod val="75000"/>
                  </a:schemeClr>
                </a:solidFill>
              </a:rPr>
              <a:t>Wyższa Komisja Dyscyplinarna Służby Cywilnej</a:t>
            </a:r>
            <a:r>
              <a:rPr lang="pl-PL" dirty="0"/>
              <a:t>, zwana dalej „Wyższą Komisją Dyscyplinarną”. </a:t>
            </a:r>
          </a:p>
          <a:p>
            <a:pPr marL="514350" indent="-514350">
              <a:buAutoNum type="arabicParenR"/>
            </a:pPr>
            <a:endParaRPr lang="pl-PL" dirty="0"/>
          </a:p>
          <a:p>
            <a:pPr marL="514350" indent="-514350">
              <a:buAutoNum type="arabicParenR"/>
            </a:pPr>
            <a:endParaRPr lang="pl-PL" dirty="0"/>
          </a:p>
          <a:p>
            <a:pPr marL="0" indent="0">
              <a:buNone/>
            </a:pPr>
            <a:r>
              <a:rPr lang="pl-PL" dirty="0">
                <a:hlinkClick r:id="rId2"/>
              </a:rPr>
              <a:t>https://www.gov.pl/web/sluzbacywilna/wkdsc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algn="just" fontAlgn="base"/>
            <a:r>
              <a:rPr lang="pl-PL" b="1" i="0" dirty="0">
                <a:solidFill>
                  <a:srgbClr val="1B1B1B"/>
                </a:solidFill>
                <a:effectLst/>
              </a:rPr>
              <a:t>Wyższą Komisję Dyscyplinarną Służby Cywilnej powołuje Prezes Rady Ministrów. Wyższa Komisja Dyscyplinarna Służby Cywilnej rozpatruje odwołania od orzeczeń komisji dyscyplinarnych.</a:t>
            </a:r>
          </a:p>
          <a:p>
            <a:pPr algn="just" fontAlgn="base"/>
            <a:r>
              <a:rPr lang="pl-PL" b="0" i="0" dirty="0">
                <a:solidFill>
                  <a:srgbClr val="1B1B1B"/>
                </a:solidFill>
                <a:effectLst/>
              </a:rPr>
              <a:t>W skład Wyższej Komisji Dyscyplinarnej Służby Cywilnej wchodzi 15 członków powoływanych na okres 6 lat, w tym 12 członków powoływanych na wniosek Szefa Służby Cywilnej spośród urzędników służby cywilnej oraz 3 członków powoływanych na wniosek dyrektora generalnego służby zagranicznej spośród członków personelu </a:t>
            </a:r>
            <a:r>
              <a:rPr lang="pl-PL" b="0" i="0" dirty="0" err="1">
                <a:solidFill>
                  <a:srgbClr val="1B1B1B"/>
                </a:solidFill>
                <a:effectLst/>
              </a:rPr>
              <a:t>dyplomatyczno</a:t>
            </a:r>
            <a:r>
              <a:rPr lang="pl-PL" b="0" i="0" dirty="0">
                <a:solidFill>
                  <a:srgbClr val="1B1B1B"/>
                </a:solidFill>
                <a:effectLst/>
              </a:rPr>
              <a:t>-konsularnego.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790852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941</Words>
  <Application>Microsoft Office PowerPoint</Application>
  <PresentationFormat>Panoramiczny</PresentationFormat>
  <Paragraphs>94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ZAJĘCIA NR 5</vt:lpstr>
      <vt:lpstr> DEFINICJA KONTROLI !!! </vt:lpstr>
      <vt:lpstr>RODZAJE KONTROLI</vt:lpstr>
      <vt:lpstr>Prezentacja programu PowerPoint</vt:lpstr>
      <vt:lpstr>USTAWA O NIK</vt:lpstr>
      <vt:lpstr>KRYTERIA KONTROLI NIK</vt:lpstr>
      <vt:lpstr>Szef Służby Cywilnej </vt:lpstr>
      <vt:lpstr>Rada Służby Publicznej</vt:lpstr>
      <vt:lpstr>Wyższa Komisja Dyscyplinarna Służby Cywilnej</vt:lpstr>
      <vt:lpstr>Dyrektor generalny urzędu</vt:lpstr>
      <vt:lpstr>Główna Komisja Orzekająca</vt:lpstr>
      <vt:lpstr>CBA</vt:lpstr>
      <vt:lpstr>GWARANCJE REALIZACJI ZASAD DOBREJ ADMINISTRACJI </vt:lpstr>
      <vt:lpstr>Praca w grupach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URZĘDNICZE  I ETYKA URZĘDNICZA</dc:title>
  <dc:creator>Karina Pilarz</dc:creator>
  <cp:lastModifiedBy>Karina Pilarz</cp:lastModifiedBy>
  <cp:revision>10</cp:revision>
  <dcterms:created xsi:type="dcterms:W3CDTF">2021-10-31T12:23:49Z</dcterms:created>
  <dcterms:modified xsi:type="dcterms:W3CDTF">2024-04-23T15:46:19Z</dcterms:modified>
</cp:coreProperties>
</file>