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3" r:id="rId9"/>
    <p:sldId id="331" r:id="rId10"/>
    <p:sldId id="332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2" r:id="rId19"/>
    <p:sldId id="341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793BA-6509-4EDE-B095-448EC5398F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D9B189-67B6-4A44-9EFE-10D27F836FE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ADMINISTRACJA PUBLICZNA JEST PRZEDMIOTEM BADAŃ RÓŻNYCH DYSCYPLIN NAUKOWYCH;</a:t>
          </a:r>
          <a:endParaRPr lang="en-US" dirty="0">
            <a:solidFill>
              <a:schemeClr val="tx1"/>
            </a:solidFill>
          </a:endParaRPr>
        </a:p>
      </dgm:t>
    </dgm:pt>
    <dgm:pt modelId="{D979AEB5-B728-4DF1-ABB9-25A2A7A0E7CF}" type="parTrans" cxnId="{362C9ED1-01ED-4EEE-9D24-09E151741A1D}">
      <dgm:prSet/>
      <dgm:spPr/>
      <dgm:t>
        <a:bodyPr/>
        <a:lstStyle/>
        <a:p>
          <a:endParaRPr lang="en-US"/>
        </a:p>
      </dgm:t>
    </dgm:pt>
    <dgm:pt modelId="{20263175-16DB-423E-9C98-420376BFC10D}" type="sibTrans" cxnId="{362C9ED1-01ED-4EEE-9D24-09E151741A1D}">
      <dgm:prSet/>
      <dgm:spPr/>
      <dgm:t>
        <a:bodyPr/>
        <a:lstStyle/>
        <a:p>
          <a:endParaRPr lang="en-US"/>
        </a:p>
      </dgm:t>
    </dgm:pt>
    <dgm:pt modelId="{0437185E-165F-4E96-9134-1926DBA9C389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WZROST ZAINTERESOWANIA NASTĄPIŁ W ZWIĄZKU Z ROZSZERZENIEM ZADAŃ ADMINISTRACJI W PAŃSTWIE LIBERALNYM;</a:t>
          </a:r>
          <a:endParaRPr lang="en-US" dirty="0">
            <a:solidFill>
              <a:schemeClr val="tx1"/>
            </a:solidFill>
          </a:endParaRPr>
        </a:p>
      </dgm:t>
    </dgm:pt>
    <dgm:pt modelId="{75514DE4-AA99-4129-B1B4-E09145BB2505}" type="parTrans" cxnId="{4AB71A1F-10CA-45B2-979A-942240784D85}">
      <dgm:prSet/>
      <dgm:spPr/>
      <dgm:t>
        <a:bodyPr/>
        <a:lstStyle/>
        <a:p>
          <a:endParaRPr lang="en-US"/>
        </a:p>
      </dgm:t>
    </dgm:pt>
    <dgm:pt modelId="{F035AC4C-38F5-4C1A-9787-C4D9CD46F464}" type="sibTrans" cxnId="{4AB71A1F-10CA-45B2-979A-942240784D85}">
      <dgm:prSet/>
      <dgm:spPr/>
      <dgm:t>
        <a:bodyPr/>
        <a:lstStyle/>
        <a:p>
          <a:endParaRPr lang="en-US"/>
        </a:p>
      </dgm:t>
    </dgm:pt>
    <dgm:pt modelId="{014B4E26-E22D-429A-8205-80CCAA4E641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ZWRÓCONO UWAGĘ NA ZŁOŻONOŚĆ I DUŻE ZNACZENIE ADMINISTRACJI;</a:t>
          </a:r>
          <a:endParaRPr lang="en-US" dirty="0">
            <a:solidFill>
              <a:schemeClr val="tx1"/>
            </a:solidFill>
          </a:endParaRPr>
        </a:p>
      </dgm:t>
    </dgm:pt>
    <dgm:pt modelId="{88601F14-6620-410A-9CA7-B4F0B1AC97AE}" type="parTrans" cxnId="{9C9F4415-6624-477C-ADB4-7775EC923C7E}">
      <dgm:prSet/>
      <dgm:spPr/>
      <dgm:t>
        <a:bodyPr/>
        <a:lstStyle/>
        <a:p>
          <a:endParaRPr lang="en-US"/>
        </a:p>
      </dgm:t>
    </dgm:pt>
    <dgm:pt modelId="{92BB9B62-0E7D-40F8-B886-0E7597D1A5D3}" type="sibTrans" cxnId="{9C9F4415-6624-477C-ADB4-7775EC923C7E}">
      <dgm:prSet/>
      <dgm:spPr/>
      <dgm:t>
        <a:bodyPr/>
        <a:lstStyle/>
        <a:p>
          <a:endParaRPr lang="en-US"/>
        </a:p>
      </dgm:t>
    </dgm:pt>
    <dgm:pt modelId="{DD4EB002-398F-4CE5-80E4-FDA2008567F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REFLEKSJA, CZY ADMINISTRACJĘ PUBLICZNĄ WINNY BADAĆ NAUKI RÓŻNE (PRZEDE WSZYSTKIM SPOŁECZNE), NIEZALEŻNIE OD SIEBIE, STOSOWNIE DO ICH PRZEDMIOTU I METOD, CZY TEŻ NALEŻY WYODRĘBNIĆ SAMODZIELNĄ I ORYGINALNĄ DYSCYPLINĘ BADAWCZĄ – NAUKĘ ADMINISTRACJI.</a:t>
          </a:r>
          <a:endParaRPr lang="en-US" dirty="0">
            <a:solidFill>
              <a:schemeClr val="tx1"/>
            </a:solidFill>
          </a:endParaRPr>
        </a:p>
      </dgm:t>
    </dgm:pt>
    <dgm:pt modelId="{B0C84F87-68E3-4DD6-9E9B-F199EDFA9303}" type="parTrans" cxnId="{3C8E1FAB-41A2-44F2-B1D5-F91575D801D5}">
      <dgm:prSet/>
      <dgm:spPr/>
      <dgm:t>
        <a:bodyPr/>
        <a:lstStyle/>
        <a:p>
          <a:endParaRPr lang="en-US"/>
        </a:p>
      </dgm:t>
    </dgm:pt>
    <dgm:pt modelId="{61774BD1-FD6F-41C1-8487-3CC9DC7727B5}" type="sibTrans" cxnId="{3C8E1FAB-41A2-44F2-B1D5-F91575D801D5}">
      <dgm:prSet/>
      <dgm:spPr/>
      <dgm:t>
        <a:bodyPr/>
        <a:lstStyle/>
        <a:p>
          <a:endParaRPr lang="en-US"/>
        </a:p>
      </dgm:t>
    </dgm:pt>
    <dgm:pt modelId="{836E1291-0EE7-4AF0-91E7-3DBDEBB9311B}" type="pres">
      <dgm:prSet presAssocID="{54B793BA-6509-4EDE-B095-448EC5398F62}" presName="linear" presStyleCnt="0">
        <dgm:presLayoutVars>
          <dgm:animLvl val="lvl"/>
          <dgm:resizeHandles val="exact"/>
        </dgm:presLayoutVars>
      </dgm:prSet>
      <dgm:spPr/>
    </dgm:pt>
    <dgm:pt modelId="{62D2D53A-FAD3-4C71-9714-375426C9487F}" type="pres">
      <dgm:prSet presAssocID="{DFD9B189-67B6-4A44-9EFE-10D27F836F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B3CD9C-1FA1-4F2F-80FC-A479366DDEB0}" type="pres">
      <dgm:prSet presAssocID="{20263175-16DB-423E-9C98-420376BFC10D}" presName="spacer" presStyleCnt="0"/>
      <dgm:spPr/>
    </dgm:pt>
    <dgm:pt modelId="{7C2DCBB3-DEF0-46E3-887C-63B7BA000623}" type="pres">
      <dgm:prSet presAssocID="{0437185E-165F-4E96-9134-1926DBA9C3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A35A22-A990-431E-BE8F-1658C502E0CD}" type="pres">
      <dgm:prSet presAssocID="{F035AC4C-38F5-4C1A-9787-C4D9CD46F464}" presName="spacer" presStyleCnt="0"/>
      <dgm:spPr/>
    </dgm:pt>
    <dgm:pt modelId="{281921FA-8F5C-472E-A048-03690E6E16CF}" type="pres">
      <dgm:prSet presAssocID="{014B4E26-E22D-429A-8205-80CCAA4E641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EA31F2-CED8-4DAA-B953-24BFF62EE893}" type="pres">
      <dgm:prSet presAssocID="{92BB9B62-0E7D-40F8-B886-0E7597D1A5D3}" presName="spacer" presStyleCnt="0"/>
      <dgm:spPr/>
    </dgm:pt>
    <dgm:pt modelId="{CA527D29-D0FD-4A7F-843E-3F332403F6E6}" type="pres">
      <dgm:prSet presAssocID="{DD4EB002-398F-4CE5-80E4-FDA2008567F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9F4415-6624-477C-ADB4-7775EC923C7E}" srcId="{54B793BA-6509-4EDE-B095-448EC5398F62}" destId="{014B4E26-E22D-429A-8205-80CCAA4E641D}" srcOrd="2" destOrd="0" parTransId="{88601F14-6620-410A-9CA7-B4F0B1AC97AE}" sibTransId="{92BB9B62-0E7D-40F8-B886-0E7597D1A5D3}"/>
    <dgm:cxn modelId="{4AB71A1F-10CA-45B2-979A-942240784D85}" srcId="{54B793BA-6509-4EDE-B095-448EC5398F62}" destId="{0437185E-165F-4E96-9134-1926DBA9C389}" srcOrd="1" destOrd="0" parTransId="{75514DE4-AA99-4129-B1B4-E09145BB2505}" sibTransId="{F035AC4C-38F5-4C1A-9787-C4D9CD46F464}"/>
    <dgm:cxn modelId="{AAD43529-FAC0-4647-A855-E82A935FE56E}" type="presOf" srcId="{0437185E-165F-4E96-9134-1926DBA9C389}" destId="{7C2DCBB3-DEF0-46E3-887C-63B7BA000623}" srcOrd="0" destOrd="0" presId="urn:microsoft.com/office/officeart/2005/8/layout/vList2"/>
    <dgm:cxn modelId="{1E2AE746-D5BF-4E43-BFA6-65FF7EBF7799}" type="presOf" srcId="{54B793BA-6509-4EDE-B095-448EC5398F62}" destId="{836E1291-0EE7-4AF0-91E7-3DBDEBB9311B}" srcOrd="0" destOrd="0" presId="urn:microsoft.com/office/officeart/2005/8/layout/vList2"/>
    <dgm:cxn modelId="{C08AB053-FB3E-4D96-94A9-FCC67DFE6090}" type="presOf" srcId="{DFD9B189-67B6-4A44-9EFE-10D27F836FEE}" destId="{62D2D53A-FAD3-4C71-9714-375426C9487F}" srcOrd="0" destOrd="0" presId="urn:microsoft.com/office/officeart/2005/8/layout/vList2"/>
    <dgm:cxn modelId="{3C8E1FAB-41A2-44F2-B1D5-F91575D801D5}" srcId="{54B793BA-6509-4EDE-B095-448EC5398F62}" destId="{DD4EB002-398F-4CE5-80E4-FDA2008567FB}" srcOrd="3" destOrd="0" parTransId="{B0C84F87-68E3-4DD6-9E9B-F199EDFA9303}" sibTransId="{61774BD1-FD6F-41C1-8487-3CC9DC7727B5}"/>
    <dgm:cxn modelId="{362C9ED1-01ED-4EEE-9D24-09E151741A1D}" srcId="{54B793BA-6509-4EDE-B095-448EC5398F62}" destId="{DFD9B189-67B6-4A44-9EFE-10D27F836FEE}" srcOrd="0" destOrd="0" parTransId="{D979AEB5-B728-4DF1-ABB9-25A2A7A0E7CF}" sibTransId="{20263175-16DB-423E-9C98-420376BFC10D}"/>
    <dgm:cxn modelId="{9D15A8E6-CFBB-4D01-8E40-7ACC9C065F0A}" type="presOf" srcId="{DD4EB002-398F-4CE5-80E4-FDA2008567FB}" destId="{CA527D29-D0FD-4A7F-843E-3F332403F6E6}" srcOrd="0" destOrd="0" presId="urn:microsoft.com/office/officeart/2005/8/layout/vList2"/>
    <dgm:cxn modelId="{8447BBF8-FBB9-4C59-8355-1138AB77E0DE}" type="presOf" srcId="{014B4E26-E22D-429A-8205-80CCAA4E641D}" destId="{281921FA-8F5C-472E-A048-03690E6E16CF}" srcOrd="0" destOrd="0" presId="urn:microsoft.com/office/officeart/2005/8/layout/vList2"/>
    <dgm:cxn modelId="{4541FBE6-9F3F-4B7E-B3E4-A07F72347DD1}" type="presParOf" srcId="{836E1291-0EE7-4AF0-91E7-3DBDEBB9311B}" destId="{62D2D53A-FAD3-4C71-9714-375426C9487F}" srcOrd="0" destOrd="0" presId="urn:microsoft.com/office/officeart/2005/8/layout/vList2"/>
    <dgm:cxn modelId="{A1B50A28-7C98-4DF6-9EC9-FC9E1EED9C50}" type="presParOf" srcId="{836E1291-0EE7-4AF0-91E7-3DBDEBB9311B}" destId="{DEB3CD9C-1FA1-4F2F-80FC-A479366DDEB0}" srcOrd="1" destOrd="0" presId="urn:microsoft.com/office/officeart/2005/8/layout/vList2"/>
    <dgm:cxn modelId="{6F3D1257-622F-426E-8273-52ED60BB033F}" type="presParOf" srcId="{836E1291-0EE7-4AF0-91E7-3DBDEBB9311B}" destId="{7C2DCBB3-DEF0-46E3-887C-63B7BA000623}" srcOrd="2" destOrd="0" presId="urn:microsoft.com/office/officeart/2005/8/layout/vList2"/>
    <dgm:cxn modelId="{5A0D2DF5-A8E4-4399-89CD-40CEABC4F2D3}" type="presParOf" srcId="{836E1291-0EE7-4AF0-91E7-3DBDEBB9311B}" destId="{0BA35A22-A990-431E-BE8F-1658C502E0CD}" srcOrd="3" destOrd="0" presId="urn:microsoft.com/office/officeart/2005/8/layout/vList2"/>
    <dgm:cxn modelId="{21FDE3F0-D8D4-468E-ABBC-65ED9E84C4B0}" type="presParOf" srcId="{836E1291-0EE7-4AF0-91E7-3DBDEBB9311B}" destId="{281921FA-8F5C-472E-A048-03690E6E16CF}" srcOrd="4" destOrd="0" presId="urn:microsoft.com/office/officeart/2005/8/layout/vList2"/>
    <dgm:cxn modelId="{2027D9F5-CC23-4D40-95AC-3ECA6487D67D}" type="presParOf" srcId="{836E1291-0EE7-4AF0-91E7-3DBDEBB9311B}" destId="{31EA31F2-CED8-4DAA-B953-24BFF62EE893}" srcOrd="5" destOrd="0" presId="urn:microsoft.com/office/officeart/2005/8/layout/vList2"/>
    <dgm:cxn modelId="{C7B2DCC4-443C-4BB3-8CCC-E44EE9C5CDFC}" type="presParOf" srcId="{836E1291-0EE7-4AF0-91E7-3DBDEBB9311B}" destId="{CA527D29-D0FD-4A7F-843E-3F332403F6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346B7E-8700-4E05-B1FD-5B7B171844C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CCF0D4F-9830-485C-A05E-79CED45FC825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NURT NAUK ADMINISTRACYJNYCH</a:t>
          </a:r>
        </a:p>
      </dgm:t>
    </dgm:pt>
    <dgm:pt modelId="{DEB0D2A3-02EB-4D39-9F6D-0EF840D53E27}" type="parTrans" cxnId="{ADF7A0BC-6957-44A0-AE93-672DDE90232E}">
      <dgm:prSet/>
      <dgm:spPr/>
      <dgm:t>
        <a:bodyPr/>
        <a:lstStyle/>
        <a:p>
          <a:endParaRPr lang="pl-PL"/>
        </a:p>
      </dgm:t>
    </dgm:pt>
    <dgm:pt modelId="{474DAB05-E49A-4183-8447-90F9343F7363}" type="sibTrans" cxnId="{ADF7A0BC-6957-44A0-AE93-672DDE90232E}">
      <dgm:prSet/>
      <dgm:spPr/>
      <dgm:t>
        <a:bodyPr/>
        <a:lstStyle/>
        <a:p>
          <a:endParaRPr lang="pl-PL"/>
        </a:p>
      </dgm:t>
    </dgm:pt>
    <dgm:pt modelId="{B0C8862D-06C7-4D9C-BEFD-7D89AE2861C5}">
      <dgm:prSet phldrT="[Tekst]"/>
      <dgm:spPr/>
      <dgm:t>
        <a:bodyPr/>
        <a:lstStyle/>
        <a:p>
          <a:pPr algn="just"/>
          <a:r>
            <a:rPr lang="pl-PL" dirty="0"/>
            <a:t>WIEDZA ADMINISTRACYJNA; UKSZTAŁTOWANY W OKRESIE POWSTAWANIA I ROZWOJU EUROPEJSKIEJ DOKTRYNY PAŃSTWA KONSTYTUCYJNEGO – XIX/XX W.</a:t>
          </a:r>
        </a:p>
      </dgm:t>
    </dgm:pt>
    <dgm:pt modelId="{16872A31-EB2A-4918-8845-C14AB3FFAFAC}" type="parTrans" cxnId="{53774B18-78F8-4696-BDF2-88D4EC93A48F}">
      <dgm:prSet/>
      <dgm:spPr/>
      <dgm:t>
        <a:bodyPr/>
        <a:lstStyle/>
        <a:p>
          <a:endParaRPr lang="pl-PL"/>
        </a:p>
      </dgm:t>
    </dgm:pt>
    <dgm:pt modelId="{CE865E6D-527F-487C-9E33-8B69427F4AF0}" type="sibTrans" cxnId="{53774B18-78F8-4696-BDF2-88D4EC93A48F}">
      <dgm:prSet/>
      <dgm:spPr/>
      <dgm:t>
        <a:bodyPr/>
        <a:lstStyle/>
        <a:p>
          <a:endParaRPr lang="pl-PL"/>
        </a:p>
      </dgm:t>
    </dgm:pt>
    <dgm:pt modelId="{5ADE6CC1-99BD-487C-A314-F88F6D7A32C2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NURT NAUK SPOŁECZNYCH</a:t>
          </a:r>
        </a:p>
      </dgm:t>
    </dgm:pt>
    <dgm:pt modelId="{365BE73D-8EC3-4209-9674-57800C0DFB69}" type="parTrans" cxnId="{93D47379-E160-4436-97CE-8DC6C6714F84}">
      <dgm:prSet/>
      <dgm:spPr/>
      <dgm:t>
        <a:bodyPr/>
        <a:lstStyle/>
        <a:p>
          <a:endParaRPr lang="pl-PL"/>
        </a:p>
      </dgm:t>
    </dgm:pt>
    <dgm:pt modelId="{A0C53645-A61E-4410-A7C5-2F141DA6F35B}" type="sibTrans" cxnId="{93D47379-E160-4436-97CE-8DC6C6714F84}">
      <dgm:prSet/>
      <dgm:spPr/>
      <dgm:t>
        <a:bodyPr/>
        <a:lstStyle/>
        <a:p>
          <a:endParaRPr lang="pl-PL"/>
        </a:p>
      </dgm:t>
    </dgm:pt>
    <dgm:pt modelId="{E9FF9886-9D4F-4C1E-87B6-AC14F529670A}">
      <dgm:prSet phldrT="[Tekst]"/>
      <dgm:spPr/>
      <dgm:t>
        <a:bodyPr/>
        <a:lstStyle/>
        <a:p>
          <a:pPr algn="just"/>
          <a:r>
            <a:rPr lang="pl-PL" dirty="0"/>
            <a:t>ROZWIJANY NA POCZĄTKU XX WIEKU W EUROPIE I STANACH ZJEDNOCZONYCH</a:t>
          </a:r>
        </a:p>
      </dgm:t>
    </dgm:pt>
    <dgm:pt modelId="{16040EA7-9300-4E97-9940-6B45E367E378}" type="parTrans" cxnId="{980175FC-CF04-42FB-9A9F-F723A6EE45C4}">
      <dgm:prSet/>
      <dgm:spPr/>
      <dgm:t>
        <a:bodyPr/>
        <a:lstStyle/>
        <a:p>
          <a:endParaRPr lang="pl-PL"/>
        </a:p>
      </dgm:t>
    </dgm:pt>
    <dgm:pt modelId="{CC437174-9F3E-4F00-8979-51C842F404B1}" type="sibTrans" cxnId="{980175FC-CF04-42FB-9A9F-F723A6EE45C4}">
      <dgm:prSet/>
      <dgm:spPr/>
      <dgm:t>
        <a:bodyPr/>
        <a:lstStyle/>
        <a:p>
          <a:endParaRPr lang="pl-PL"/>
        </a:p>
      </dgm:t>
    </dgm:pt>
    <dgm:pt modelId="{46A7FC0F-024D-4779-9FCD-2E7B11674AF6}" type="pres">
      <dgm:prSet presAssocID="{B9346B7E-8700-4E05-B1FD-5B7B171844CD}" presName="linear" presStyleCnt="0">
        <dgm:presLayoutVars>
          <dgm:animLvl val="lvl"/>
          <dgm:resizeHandles val="exact"/>
        </dgm:presLayoutVars>
      </dgm:prSet>
      <dgm:spPr/>
    </dgm:pt>
    <dgm:pt modelId="{F28F2E5B-9D3F-4964-9C18-C13F51CF76A5}" type="pres">
      <dgm:prSet presAssocID="{7CCF0D4F-9830-485C-A05E-79CED45FC8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E51526E-2F6B-4E8C-96A5-62A4861296B7}" type="pres">
      <dgm:prSet presAssocID="{7CCF0D4F-9830-485C-A05E-79CED45FC825}" presName="childText" presStyleLbl="revTx" presStyleIdx="0" presStyleCnt="2">
        <dgm:presLayoutVars>
          <dgm:bulletEnabled val="1"/>
        </dgm:presLayoutVars>
      </dgm:prSet>
      <dgm:spPr/>
    </dgm:pt>
    <dgm:pt modelId="{C23C3696-4D49-4C45-99D9-3B73399D22FE}" type="pres">
      <dgm:prSet presAssocID="{5ADE6CC1-99BD-487C-A314-F88F6D7A32C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3832785-B2A7-48D7-9B46-606FE0D25C6E}" type="pres">
      <dgm:prSet presAssocID="{5ADE6CC1-99BD-487C-A314-F88F6D7A32C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B31E20F-3584-48A6-B635-AF057CFA5458}" type="presOf" srcId="{5ADE6CC1-99BD-487C-A314-F88F6D7A32C2}" destId="{C23C3696-4D49-4C45-99D9-3B73399D22FE}" srcOrd="0" destOrd="0" presId="urn:microsoft.com/office/officeart/2005/8/layout/vList2"/>
    <dgm:cxn modelId="{53774B18-78F8-4696-BDF2-88D4EC93A48F}" srcId="{7CCF0D4F-9830-485C-A05E-79CED45FC825}" destId="{B0C8862D-06C7-4D9C-BEFD-7D89AE2861C5}" srcOrd="0" destOrd="0" parTransId="{16872A31-EB2A-4918-8845-C14AB3FFAFAC}" sibTransId="{CE865E6D-527F-487C-9E33-8B69427F4AF0}"/>
    <dgm:cxn modelId="{51272B21-21D5-4E6F-8AAE-AA92F288D77D}" type="presOf" srcId="{B0C8862D-06C7-4D9C-BEFD-7D89AE2861C5}" destId="{8E51526E-2F6B-4E8C-96A5-62A4861296B7}" srcOrd="0" destOrd="0" presId="urn:microsoft.com/office/officeart/2005/8/layout/vList2"/>
    <dgm:cxn modelId="{93D47379-E160-4436-97CE-8DC6C6714F84}" srcId="{B9346B7E-8700-4E05-B1FD-5B7B171844CD}" destId="{5ADE6CC1-99BD-487C-A314-F88F6D7A32C2}" srcOrd="1" destOrd="0" parTransId="{365BE73D-8EC3-4209-9674-57800C0DFB69}" sibTransId="{A0C53645-A61E-4410-A7C5-2F141DA6F35B}"/>
    <dgm:cxn modelId="{84C2E387-65EA-4552-B2B2-DE9FA7A4BE9E}" type="presOf" srcId="{E9FF9886-9D4F-4C1E-87B6-AC14F529670A}" destId="{F3832785-B2A7-48D7-9B46-606FE0D25C6E}" srcOrd="0" destOrd="0" presId="urn:microsoft.com/office/officeart/2005/8/layout/vList2"/>
    <dgm:cxn modelId="{27DB0FA8-045B-42AA-AA6B-E3C4478CB0C1}" type="presOf" srcId="{B9346B7E-8700-4E05-B1FD-5B7B171844CD}" destId="{46A7FC0F-024D-4779-9FCD-2E7B11674AF6}" srcOrd="0" destOrd="0" presId="urn:microsoft.com/office/officeart/2005/8/layout/vList2"/>
    <dgm:cxn modelId="{ADF7A0BC-6957-44A0-AE93-672DDE90232E}" srcId="{B9346B7E-8700-4E05-B1FD-5B7B171844CD}" destId="{7CCF0D4F-9830-485C-A05E-79CED45FC825}" srcOrd="0" destOrd="0" parTransId="{DEB0D2A3-02EB-4D39-9F6D-0EF840D53E27}" sibTransId="{474DAB05-E49A-4183-8447-90F9343F7363}"/>
    <dgm:cxn modelId="{6914A2D2-3238-49B5-9176-936FF4A1B8E5}" type="presOf" srcId="{7CCF0D4F-9830-485C-A05E-79CED45FC825}" destId="{F28F2E5B-9D3F-4964-9C18-C13F51CF76A5}" srcOrd="0" destOrd="0" presId="urn:microsoft.com/office/officeart/2005/8/layout/vList2"/>
    <dgm:cxn modelId="{980175FC-CF04-42FB-9A9F-F723A6EE45C4}" srcId="{5ADE6CC1-99BD-487C-A314-F88F6D7A32C2}" destId="{E9FF9886-9D4F-4C1E-87B6-AC14F529670A}" srcOrd="0" destOrd="0" parTransId="{16040EA7-9300-4E97-9940-6B45E367E378}" sibTransId="{CC437174-9F3E-4F00-8979-51C842F404B1}"/>
    <dgm:cxn modelId="{A7D09D4F-8E10-405E-8253-B82EA5DE8995}" type="presParOf" srcId="{46A7FC0F-024D-4779-9FCD-2E7B11674AF6}" destId="{F28F2E5B-9D3F-4964-9C18-C13F51CF76A5}" srcOrd="0" destOrd="0" presId="urn:microsoft.com/office/officeart/2005/8/layout/vList2"/>
    <dgm:cxn modelId="{4794068C-AE08-49CF-A45E-87ED2E862172}" type="presParOf" srcId="{46A7FC0F-024D-4779-9FCD-2E7B11674AF6}" destId="{8E51526E-2F6B-4E8C-96A5-62A4861296B7}" srcOrd="1" destOrd="0" presId="urn:microsoft.com/office/officeart/2005/8/layout/vList2"/>
    <dgm:cxn modelId="{FA0C5F9E-C368-4812-B596-F5740454BF32}" type="presParOf" srcId="{46A7FC0F-024D-4779-9FCD-2E7B11674AF6}" destId="{C23C3696-4D49-4C45-99D9-3B73399D22FE}" srcOrd="2" destOrd="0" presId="urn:microsoft.com/office/officeart/2005/8/layout/vList2"/>
    <dgm:cxn modelId="{2992255F-26F2-47D9-BB28-4B8F65F46F6D}" type="presParOf" srcId="{46A7FC0F-024D-4779-9FCD-2E7B11674AF6}" destId="{F3832785-B2A7-48D7-9B46-606FE0D25C6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BD2D9-7916-4E58-87CB-C018EFEC696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C2EF641F-B849-451B-9484-1BAE866B518D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NAUKA ADMINISTRACJI (OPISOWA)		</a:t>
          </a:r>
        </a:p>
      </dgm:t>
    </dgm:pt>
    <dgm:pt modelId="{ED88B57C-592D-45CF-A58C-11F6DCF4E0D6}" type="parTrans" cxnId="{D90AFF6E-28D3-4847-8868-B636CD6D4725}">
      <dgm:prSet/>
      <dgm:spPr/>
      <dgm:t>
        <a:bodyPr/>
        <a:lstStyle/>
        <a:p>
          <a:endParaRPr lang="pl-PL"/>
        </a:p>
      </dgm:t>
    </dgm:pt>
    <dgm:pt modelId="{D8825FA6-927D-40FE-866A-61922074A6E7}" type="sibTrans" cxnId="{D90AFF6E-28D3-4847-8868-B636CD6D4725}">
      <dgm:prSet/>
      <dgm:spPr/>
      <dgm:t>
        <a:bodyPr/>
        <a:lstStyle/>
        <a:p>
          <a:endParaRPr lang="pl-PL"/>
        </a:p>
      </dgm:t>
    </dgm:pt>
    <dgm:pt modelId="{0DD07740-8CF4-4F84-BC26-B138AA9C3A18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NAUKA PRAWA ADMINISTRACYJNEGO (NORMATYWNO-ANALITYCZNA)</a:t>
          </a:r>
        </a:p>
      </dgm:t>
    </dgm:pt>
    <dgm:pt modelId="{36A5A0D9-7033-4D6B-995C-3551D11F7B8B}" type="parTrans" cxnId="{96044D30-2437-438D-98A9-5BCC6A70723D}">
      <dgm:prSet/>
      <dgm:spPr/>
      <dgm:t>
        <a:bodyPr/>
        <a:lstStyle/>
        <a:p>
          <a:endParaRPr lang="pl-PL"/>
        </a:p>
      </dgm:t>
    </dgm:pt>
    <dgm:pt modelId="{6B85566F-6E44-4A8E-BAC3-5D8055F1F1D4}" type="sibTrans" cxnId="{96044D30-2437-438D-98A9-5BCC6A70723D}">
      <dgm:prSet/>
      <dgm:spPr/>
      <dgm:t>
        <a:bodyPr/>
        <a:lstStyle/>
        <a:p>
          <a:endParaRPr lang="pl-PL"/>
        </a:p>
      </dgm:t>
    </dgm:pt>
    <dgm:pt modelId="{C690BA81-93BC-4ADD-997B-18A9EC0DFE5D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NAUKA POLITYKI ADMNISTRACYJNEJ (POSTULATYWNA, PROSPEKTYWNA)</a:t>
          </a:r>
        </a:p>
      </dgm:t>
    </dgm:pt>
    <dgm:pt modelId="{64A68161-EF25-4DC2-AF68-5F09346CA284}" type="parTrans" cxnId="{CDBBC537-DC0C-4367-9101-745B7C860892}">
      <dgm:prSet/>
      <dgm:spPr/>
      <dgm:t>
        <a:bodyPr/>
        <a:lstStyle/>
        <a:p>
          <a:endParaRPr lang="pl-PL"/>
        </a:p>
      </dgm:t>
    </dgm:pt>
    <dgm:pt modelId="{3A1F9A20-88F3-4A70-B2DE-5665240027DF}" type="sibTrans" cxnId="{CDBBC537-DC0C-4367-9101-745B7C860892}">
      <dgm:prSet/>
      <dgm:spPr/>
      <dgm:t>
        <a:bodyPr/>
        <a:lstStyle/>
        <a:p>
          <a:endParaRPr lang="pl-PL"/>
        </a:p>
      </dgm:t>
    </dgm:pt>
    <dgm:pt modelId="{4C44F3D7-D846-48E5-9AEF-E10CE655E269}" type="pres">
      <dgm:prSet presAssocID="{110BD2D9-7916-4E58-87CB-C018EFEC696D}" presName="Name0" presStyleCnt="0">
        <dgm:presLayoutVars>
          <dgm:chMax val="7"/>
          <dgm:chPref val="7"/>
          <dgm:dir/>
        </dgm:presLayoutVars>
      </dgm:prSet>
      <dgm:spPr/>
    </dgm:pt>
    <dgm:pt modelId="{12A57AF2-3548-4B07-B3E0-4F82F4848CB0}" type="pres">
      <dgm:prSet presAssocID="{110BD2D9-7916-4E58-87CB-C018EFEC696D}" presName="Name1" presStyleCnt="0"/>
      <dgm:spPr/>
    </dgm:pt>
    <dgm:pt modelId="{7BFA8D37-DBC5-43B9-B525-A2B6017B92AF}" type="pres">
      <dgm:prSet presAssocID="{110BD2D9-7916-4E58-87CB-C018EFEC696D}" presName="cycle" presStyleCnt="0"/>
      <dgm:spPr/>
    </dgm:pt>
    <dgm:pt modelId="{76DA9099-8465-42A1-A191-327782E8C4FA}" type="pres">
      <dgm:prSet presAssocID="{110BD2D9-7916-4E58-87CB-C018EFEC696D}" presName="srcNode" presStyleLbl="node1" presStyleIdx="0" presStyleCnt="3"/>
      <dgm:spPr/>
    </dgm:pt>
    <dgm:pt modelId="{203F3F56-7812-4877-852E-D84066F96570}" type="pres">
      <dgm:prSet presAssocID="{110BD2D9-7916-4E58-87CB-C018EFEC696D}" presName="conn" presStyleLbl="parChTrans1D2" presStyleIdx="0" presStyleCnt="1"/>
      <dgm:spPr/>
    </dgm:pt>
    <dgm:pt modelId="{59959EFF-FF17-49EA-A1A1-F614FF882B20}" type="pres">
      <dgm:prSet presAssocID="{110BD2D9-7916-4E58-87CB-C018EFEC696D}" presName="extraNode" presStyleLbl="node1" presStyleIdx="0" presStyleCnt="3"/>
      <dgm:spPr/>
    </dgm:pt>
    <dgm:pt modelId="{9AEAC78E-37CD-4B76-BD15-D58BEDE1D6C0}" type="pres">
      <dgm:prSet presAssocID="{110BD2D9-7916-4E58-87CB-C018EFEC696D}" presName="dstNode" presStyleLbl="node1" presStyleIdx="0" presStyleCnt="3"/>
      <dgm:spPr/>
    </dgm:pt>
    <dgm:pt modelId="{3240F0C4-BD9E-48BC-8DC2-DCA0B57339F6}" type="pres">
      <dgm:prSet presAssocID="{C2EF641F-B849-451B-9484-1BAE866B518D}" presName="text_1" presStyleLbl="node1" presStyleIdx="0" presStyleCnt="3">
        <dgm:presLayoutVars>
          <dgm:bulletEnabled val="1"/>
        </dgm:presLayoutVars>
      </dgm:prSet>
      <dgm:spPr/>
    </dgm:pt>
    <dgm:pt modelId="{C229E8C0-9505-4340-92A4-83A18E12B60A}" type="pres">
      <dgm:prSet presAssocID="{C2EF641F-B849-451B-9484-1BAE866B518D}" presName="accent_1" presStyleCnt="0"/>
      <dgm:spPr/>
    </dgm:pt>
    <dgm:pt modelId="{0661FC2D-B9BC-4C65-966B-30853E89A0A6}" type="pres">
      <dgm:prSet presAssocID="{C2EF641F-B849-451B-9484-1BAE866B518D}" presName="accentRepeatNode" presStyleLbl="solidFgAcc1" presStyleIdx="0" presStyleCnt="3"/>
      <dgm:spPr/>
    </dgm:pt>
    <dgm:pt modelId="{3953E83C-79B9-4C8D-B74B-A78F958434E3}" type="pres">
      <dgm:prSet presAssocID="{0DD07740-8CF4-4F84-BC26-B138AA9C3A18}" presName="text_2" presStyleLbl="node1" presStyleIdx="1" presStyleCnt="3">
        <dgm:presLayoutVars>
          <dgm:bulletEnabled val="1"/>
        </dgm:presLayoutVars>
      </dgm:prSet>
      <dgm:spPr/>
    </dgm:pt>
    <dgm:pt modelId="{9D5F47CE-378B-468B-8698-A480CA69440F}" type="pres">
      <dgm:prSet presAssocID="{0DD07740-8CF4-4F84-BC26-B138AA9C3A18}" presName="accent_2" presStyleCnt="0"/>
      <dgm:spPr/>
    </dgm:pt>
    <dgm:pt modelId="{AF9BE2DA-66A4-414A-93E4-4F495E4C6B7B}" type="pres">
      <dgm:prSet presAssocID="{0DD07740-8CF4-4F84-BC26-B138AA9C3A18}" presName="accentRepeatNode" presStyleLbl="solidFgAcc1" presStyleIdx="1" presStyleCnt="3"/>
      <dgm:spPr/>
    </dgm:pt>
    <dgm:pt modelId="{62C68975-8887-46F2-BE53-26083C8AF1A0}" type="pres">
      <dgm:prSet presAssocID="{C690BA81-93BC-4ADD-997B-18A9EC0DFE5D}" presName="text_3" presStyleLbl="node1" presStyleIdx="2" presStyleCnt="3">
        <dgm:presLayoutVars>
          <dgm:bulletEnabled val="1"/>
        </dgm:presLayoutVars>
      </dgm:prSet>
      <dgm:spPr/>
    </dgm:pt>
    <dgm:pt modelId="{CD8971ED-F19A-4FD3-8EAE-E9D735DD6685}" type="pres">
      <dgm:prSet presAssocID="{C690BA81-93BC-4ADD-997B-18A9EC0DFE5D}" presName="accent_3" presStyleCnt="0"/>
      <dgm:spPr/>
    </dgm:pt>
    <dgm:pt modelId="{B64BE906-A505-4798-9148-D52BAFE535C5}" type="pres">
      <dgm:prSet presAssocID="{C690BA81-93BC-4ADD-997B-18A9EC0DFE5D}" presName="accentRepeatNode" presStyleLbl="solidFgAcc1" presStyleIdx="2" presStyleCnt="3"/>
      <dgm:spPr/>
    </dgm:pt>
  </dgm:ptLst>
  <dgm:cxnLst>
    <dgm:cxn modelId="{7D797E17-E125-4654-A90B-2C8669CB19BB}" type="presOf" srcId="{0DD07740-8CF4-4F84-BC26-B138AA9C3A18}" destId="{3953E83C-79B9-4C8D-B74B-A78F958434E3}" srcOrd="0" destOrd="0" presId="urn:microsoft.com/office/officeart/2008/layout/VerticalCurvedList"/>
    <dgm:cxn modelId="{96044D30-2437-438D-98A9-5BCC6A70723D}" srcId="{110BD2D9-7916-4E58-87CB-C018EFEC696D}" destId="{0DD07740-8CF4-4F84-BC26-B138AA9C3A18}" srcOrd="1" destOrd="0" parTransId="{36A5A0D9-7033-4D6B-995C-3551D11F7B8B}" sibTransId="{6B85566F-6E44-4A8E-BAC3-5D8055F1F1D4}"/>
    <dgm:cxn modelId="{CDBBC537-DC0C-4367-9101-745B7C860892}" srcId="{110BD2D9-7916-4E58-87CB-C018EFEC696D}" destId="{C690BA81-93BC-4ADD-997B-18A9EC0DFE5D}" srcOrd="2" destOrd="0" parTransId="{64A68161-EF25-4DC2-AF68-5F09346CA284}" sibTransId="{3A1F9A20-88F3-4A70-B2DE-5665240027DF}"/>
    <dgm:cxn modelId="{D90AFF6E-28D3-4847-8868-B636CD6D4725}" srcId="{110BD2D9-7916-4E58-87CB-C018EFEC696D}" destId="{C2EF641F-B849-451B-9484-1BAE866B518D}" srcOrd="0" destOrd="0" parTransId="{ED88B57C-592D-45CF-A58C-11F6DCF4E0D6}" sibTransId="{D8825FA6-927D-40FE-866A-61922074A6E7}"/>
    <dgm:cxn modelId="{38028973-46E0-4B72-9F5B-9F7623353C11}" type="presOf" srcId="{110BD2D9-7916-4E58-87CB-C018EFEC696D}" destId="{4C44F3D7-D846-48E5-9AEF-E10CE655E269}" srcOrd="0" destOrd="0" presId="urn:microsoft.com/office/officeart/2008/layout/VerticalCurvedList"/>
    <dgm:cxn modelId="{84629E7C-8D06-408E-9A3D-AA0EA3603118}" type="presOf" srcId="{C2EF641F-B849-451B-9484-1BAE866B518D}" destId="{3240F0C4-BD9E-48BC-8DC2-DCA0B57339F6}" srcOrd="0" destOrd="0" presId="urn:microsoft.com/office/officeart/2008/layout/VerticalCurvedList"/>
    <dgm:cxn modelId="{246D8FAA-71A1-42B8-A945-1D21361DDDD9}" type="presOf" srcId="{C690BA81-93BC-4ADD-997B-18A9EC0DFE5D}" destId="{62C68975-8887-46F2-BE53-26083C8AF1A0}" srcOrd="0" destOrd="0" presId="urn:microsoft.com/office/officeart/2008/layout/VerticalCurvedList"/>
    <dgm:cxn modelId="{9FBFA8B8-B652-4E05-8E95-4767DA909058}" type="presOf" srcId="{D8825FA6-927D-40FE-866A-61922074A6E7}" destId="{203F3F56-7812-4877-852E-D84066F96570}" srcOrd="0" destOrd="0" presId="urn:microsoft.com/office/officeart/2008/layout/VerticalCurvedList"/>
    <dgm:cxn modelId="{B9976FF7-4ADF-422E-A3FE-B4FAF1E1B6FA}" type="presParOf" srcId="{4C44F3D7-D846-48E5-9AEF-E10CE655E269}" destId="{12A57AF2-3548-4B07-B3E0-4F82F4848CB0}" srcOrd="0" destOrd="0" presId="urn:microsoft.com/office/officeart/2008/layout/VerticalCurvedList"/>
    <dgm:cxn modelId="{85D5C7A6-B87C-4D31-A36B-76327A6AC681}" type="presParOf" srcId="{12A57AF2-3548-4B07-B3E0-4F82F4848CB0}" destId="{7BFA8D37-DBC5-43B9-B525-A2B6017B92AF}" srcOrd="0" destOrd="0" presId="urn:microsoft.com/office/officeart/2008/layout/VerticalCurvedList"/>
    <dgm:cxn modelId="{DF5EDA8C-72EF-4340-9B18-38D76387FC6B}" type="presParOf" srcId="{7BFA8D37-DBC5-43B9-B525-A2B6017B92AF}" destId="{76DA9099-8465-42A1-A191-327782E8C4FA}" srcOrd="0" destOrd="0" presId="urn:microsoft.com/office/officeart/2008/layout/VerticalCurvedList"/>
    <dgm:cxn modelId="{92BA9145-63A6-4031-B206-7DB4C362F443}" type="presParOf" srcId="{7BFA8D37-DBC5-43B9-B525-A2B6017B92AF}" destId="{203F3F56-7812-4877-852E-D84066F96570}" srcOrd="1" destOrd="0" presId="urn:microsoft.com/office/officeart/2008/layout/VerticalCurvedList"/>
    <dgm:cxn modelId="{7279DA21-8D61-46BF-A0F8-0160F5DCEA3B}" type="presParOf" srcId="{7BFA8D37-DBC5-43B9-B525-A2B6017B92AF}" destId="{59959EFF-FF17-49EA-A1A1-F614FF882B20}" srcOrd="2" destOrd="0" presId="urn:microsoft.com/office/officeart/2008/layout/VerticalCurvedList"/>
    <dgm:cxn modelId="{2223CCA6-1810-465C-83E0-D7A9DA26327F}" type="presParOf" srcId="{7BFA8D37-DBC5-43B9-B525-A2B6017B92AF}" destId="{9AEAC78E-37CD-4B76-BD15-D58BEDE1D6C0}" srcOrd="3" destOrd="0" presId="urn:microsoft.com/office/officeart/2008/layout/VerticalCurvedList"/>
    <dgm:cxn modelId="{2E973315-00D6-4E6E-A1F6-C9DD0D9B86B5}" type="presParOf" srcId="{12A57AF2-3548-4B07-B3E0-4F82F4848CB0}" destId="{3240F0C4-BD9E-48BC-8DC2-DCA0B57339F6}" srcOrd="1" destOrd="0" presId="urn:microsoft.com/office/officeart/2008/layout/VerticalCurvedList"/>
    <dgm:cxn modelId="{E1B86D46-BE7D-4394-8569-59AD960062C6}" type="presParOf" srcId="{12A57AF2-3548-4B07-B3E0-4F82F4848CB0}" destId="{C229E8C0-9505-4340-92A4-83A18E12B60A}" srcOrd="2" destOrd="0" presId="urn:microsoft.com/office/officeart/2008/layout/VerticalCurvedList"/>
    <dgm:cxn modelId="{064B8B46-1A6A-4A32-8A67-2428B2724015}" type="presParOf" srcId="{C229E8C0-9505-4340-92A4-83A18E12B60A}" destId="{0661FC2D-B9BC-4C65-966B-30853E89A0A6}" srcOrd="0" destOrd="0" presId="urn:microsoft.com/office/officeart/2008/layout/VerticalCurvedList"/>
    <dgm:cxn modelId="{981A9423-595B-443F-877A-856DF5311C17}" type="presParOf" srcId="{12A57AF2-3548-4B07-B3E0-4F82F4848CB0}" destId="{3953E83C-79B9-4C8D-B74B-A78F958434E3}" srcOrd="3" destOrd="0" presId="urn:microsoft.com/office/officeart/2008/layout/VerticalCurvedList"/>
    <dgm:cxn modelId="{F53CA83C-4FD8-44B7-B172-5B5F9621546A}" type="presParOf" srcId="{12A57AF2-3548-4B07-B3E0-4F82F4848CB0}" destId="{9D5F47CE-378B-468B-8698-A480CA69440F}" srcOrd="4" destOrd="0" presId="urn:microsoft.com/office/officeart/2008/layout/VerticalCurvedList"/>
    <dgm:cxn modelId="{B711B4A6-62D5-4AF3-A99B-B7031399DDCD}" type="presParOf" srcId="{9D5F47CE-378B-468B-8698-A480CA69440F}" destId="{AF9BE2DA-66A4-414A-93E4-4F495E4C6B7B}" srcOrd="0" destOrd="0" presId="urn:microsoft.com/office/officeart/2008/layout/VerticalCurvedList"/>
    <dgm:cxn modelId="{9A268C96-2F71-425C-8BC6-1886518D5FF4}" type="presParOf" srcId="{12A57AF2-3548-4B07-B3E0-4F82F4848CB0}" destId="{62C68975-8887-46F2-BE53-26083C8AF1A0}" srcOrd="5" destOrd="0" presId="urn:microsoft.com/office/officeart/2008/layout/VerticalCurvedList"/>
    <dgm:cxn modelId="{02E3691F-C8F1-4987-AB1C-EF67BE642CF6}" type="presParOf" srcId="{12A57AF2-3548-4B07-B3E0-4F82F4848CB0}" destId="{CD8971ED-F19A-4FD3-8EAE-E9D735DD6685}" srcOrd="6" destOrd="0" presId="urn:microsoft.com/office/officeart/2008/layout/VerticalCurvedList"/>
    <dgm:cxn modelId="{B7474C70-8602-4760-8FCC-BF2BF539A9DE}" type="presParOf" srcId="{CD8971ED-F19A-4FD3-8EAE-E9D735DD6685}" destId="{B64BE906-A505-4798-9148-D52BAFE535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C43CBC-BCE7-45AA-8016-8D6DAC3C7F4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82F9DE-06B5-4F33-9746-2FD3C3DD06F0}">
      <dgm:prSet custT="1"/>
      <dgm:spPr/>
      <dgm:t>
        <a:bodyPr/>
        <a:lstStyle/>
        <a:p>
          <a:r>
            <a:rPr lang="pl-PL" sz="3600" b="1" dirty="0">
              <a:solidFill>
                <a:schemeClr val="tx1"/>
              </a:solidFill>
            </a:rPr>
            <a:t>POGLĄDY</a:t>
          </a:r>
          <a:endParaRPr lang="en-US" sz="3600" b="1" dirty="0">
            <a:solidFill>
              <a:schemeClr val="tx1"/>
            </a:solidFill>
          </a:endParaRPr>
        </a:p>
      </dgm:t>
    </dgm:pt>
    <dgm:pt modelId="{17CBD03F-B706-4343-93F2-4BE594ED04B3}" type="parTrans" cxnId="{B6036897-8FFE-4628-9F0A-8044E8F0D00E}">
      <dgm:prSet/>
      <dgm:spPr/>
      <dgm:t>
        <a:bodyPr/>
        <a:lstStyle/>
        <a:p>
          <a:endParaRPr lang="en-US"/>
        </a:p>
      </dgm:t>
    </dgm:pt>
    <dgm:pt modelId="{058FA8F7-720C-4A77-8599-2D7A96208033}" type="sibTrans" cxnId="{B6036897-8FFE-4628-9F0A-8044E8F0D00E}">
      <dgm:prSet/>
      <dgm:spPr/>
      <dgm:t>
        <a:bodyPr/>
        <a:lstStyle/>
        <a:p>
          <a:endParaRPr lang="en-US"/>
        </a:p>
      </dgm:t>
    </dgm:pt>
    <dgm:pt modelId="{3102C56C-7C07-45F5-ADE1-BEC367126552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NAUKA PRAWA ADMINISTRACYJNEGO POZWALA TYLKO CZĘŚCIOWO POZNAĆ ADMINISTRACJĘ PUBLICZNĄ</a:t>
          </a:r>
          <a:endParaRPr lang="en-US" sz="2000" dirty="0">
            <a:solidFill>
              <a:schemeClr val="tx1"/>
            </a:solidFill>
          </a:endParaRPr>
        </a:p>
      </dgm:t>
    </dgm:pt>
    <dgm:pt modelId="{6A949BEA-C5AC-49B3-8694-A84E3C726C64}" type="parTrans" cxnId="{ABEBAE20-0E66-4B1C-ACA2-63296A865996}">
      <dgm:prSet/>
      <dgm:spPr/>
      <dgm:t>
        <a:bodyPr/>
        <a:lstStyle/>
        <a:p>
          <a:endParaRPr lang="en-US"/>
        </a:p>
      </dgm:t>
    </dgm:pt>
    <dgm:pt modelId="{6E75CFBB-7C80-4020-BA2A-FC56120E92D3}" type="sibTrans" cxnId="{ABEBAE20-0E66-4B1C-ACA2-63296A865996}">
      <dgm:prSet/>
      <dgm:spPr/>
      <dgm:t>
        <a:bodyPr/>
        <a:lstStyle/>
        <a:p>
          <a:endParaRPr lang="en-US"/>
        </a:p>
      </dgm:t>
    </dgm:pt>
    <dgm:pt modelId="{D57EB47B-F88D-4C2A-90A8-D1CA83E8B5E6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PRZEDSTAWIŁ KONCEPCJĘ ODRĘBNEJ NAUKI – WIEDZY ADMINISTRACYJNEJ – NAUKI EMPIRYCZNEJ, POLEGAJĄCEJ NA GROMADZENIU FAKTÓW, USTALANIU ICH NA PODSTAWIE PRAWIDŁOWOŚCI, Z KTÓRYCH DEDUKCYJNIE MOŻNA NASTĘPNIE WYWODZIĆ INNE STWIERDZENIA</a:t>
          </a:r>
          <a:endParaRPr lang="en-US" sz="1400" dirty="0">
            <a:solidFill>
              <a:schemeClr val="tx1"/>
            </a:solidFill>
          </a:endParaRPr>
        </a:p>
      </dgm:t>
    </dgm:pt>
    <dgm:pt modelId="{54C1EA0C-AF74-46FC-8D79-3329B2D08633}" type="parTrans" cxnId="{4616A4BB-56FA-45C4-9E35-53F9BD904685}">
      <dgm:prSet/>
      <dgm:spPr/>
      <dgm:t>
        <a:bodyPr/>
        <a:lstStyle/>
        <a:p>
          <a:endParaRPr lang="en-US"/>
        </a:p>
      </dgm:t>
    </dgm:pt>
    <dgm:pt modelId="{5512A773-EEA8-4FB8-A656-C76730AFDC35}" type="sibTrans" cxnId="{4616A4BB-56FA-45C4-9E35-53F9BD904685}">
      <dgm:prSet/>
      <dgm:spPr/>
      <dgm:t>
        <a:bodyPr/>
        <a:lstStyle/>
        <a:p>
          <a:endParaRPr lang="en-US"/>
        </a:p>
      </dgm:t>
    </dgm:pt>
    <dgm:pt modelId="{9C3883C2-18A4-4AD3-B4BD-D37EA5B9F7DF}">
      <dgm:prSet custT="1"/>
      <dgm:spPr/>
      <dgm:t>
        <a:bodyPr/>
        <a:lstStyle/>
        <a:p>
          <a:r>
            <a:rPr lang="pl-PL" sz="1600" dirty="0">
              <a:solidFill>
                <a:schemeClr val="tx1"/>
              </a:solidFill>
            </a:rPr>
            <a:t>BADANIE RZECZYWISTEJ ADMINISTRACJI WYMAGA PRZEDSTAWIENIA, JAK POWINNO SIĘ ADMINISTROWAĆ, JAKA POWINNA BYĆ NAJLEPSZA ADMINISTRACJA</a:t>
          </a:r>
          <a:endParaRPr lang="en-US" sz="1600" dirty="0">
            <a:solidFill>
              <a:schemeClr val="tx1"/>
            </a:solidFill>
          </a:endParaRPr>
        </a:p>
      </dgm:t>
    </dgm:pt>
    <dgm:pt modelId="{9845A463-D579-43DB-9F82-E8F801FCC221}" type="parTrans" cxnId="{03A0DD5F-C539-409D-B516-0A267084764E}">
      <dgm:prSet/>
      <dgm:spPr/>
      <dgm:t>
        <a:bodyPr/>
        <a:lstStyle/>
        <a:p>
          <a:endParaRPr lang="en-US"/>
        </a:p>
      </dgm:t>
    </dgm:pt>
    <dgm:pt modelId="{9BD0A9C3-5A9F-4F0E-9FB7-6CA96C336491}" type="sibTrans" cxnId="{03A0DD5F-C539-409D-B516-0A267084764E}">
      <dgm:prSet/>
      <dgm:spPr/>
      <dgm:t>
        <a:bodyPr/>
        <a:lstStyle/>
        <a:p>
          <a:endParaRPr lang="en-US"/>
        </a:p>
      </dgm:t>
    </dgm:pt>
    <dgm:pt modelId="{BECB8C3E-EAC2-43DE-89C4-BB27E922C882}" type="pres">
      <dgm:prSet presAssocID="{ABC43CBC-BCE7-45AA-8016-8D6DAC3C7F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EFDC20-5024-4EC8-9E4C-F58A2BEF677F}" type="pres">
      <dgm:prSet presAssocID="{AA82F9DE-06B5-4F33-9746-2FD3C3DD06F0}" presName="hierRoot1" presStyleCnt="0">
        <dgm:presLayoutVars>
          <dgm:hierBranch val="init"/>
        </dgm:presLayoutVars>
      </dgm:prSet>
      <dgm:spPr/>
    </dgm:pt>
    <dgm:pt modelId="{C78CAB26-87EB-499B-BE3F-58B3CE94C5E8}" type="pres">
      <dgm:prSet presAssocID="{AA82F9DE-06B5-4F33-9746-2FD3C3DD06F0}" presName="rootComposite1" presStyleCnt="0"/>
      <dgm:spPr/>
    </dgm:pt>
    <dgm:pt modelId="{42007C01-87A2-449B-BECB-6134974BAE26}" type="pres">
      <dgm:prSet presAssocID="{AA82F9DE-06B5-4F33-9746-2FD3C3DD06F0}" presName="rootText1" presStyleLbl="node0" presStyleIdx="0" presStyleCnt="1">
        <dgm:presLayoutVars>
          <dgm:chPref val="3"/>
        </dgm:presLayoutVars>
      </dgm:prSet>
      <dgm:spPr/>
    </dgm:pt>
    <dgm:pt modelId="{51748F24-F504-4D08-8E33-FA5A9DE5FCCE}" type="pres">
      <dgm:prSet presAssocID="{AA82F9DE-06B5-4F33-9746-2FD3C3DD06F0}" presName="rootConnector1" presStyleLbl="node1" presStyleIdx="0" presStyleCnt="0"/>
      <dgm:spPr/>
    </dgm:pt>
    <dgm:pt modelId="{28ACB1B3-B251-4EAB-804D-10B7FE3A8A3D}" type="pres">
      <dgm:prSet presAssocID="{AA82F9DE-06B5-4F33-9746-2FD3C3DD06F0}" presName="hierChild2" presStyleCnt="0"/>
      <dgm:spPr/>
    </dgm:pt>
    <dgm:pt modelId="{2BB37BA4-08FF-439D-B74F-79275AF43448}" type="pres">
      <dgm:prSet presAssocID="{6A949BEA-C5AC-49B3-8694-A84E3C726C64}" presName="Name37" presStyleLbl="parChTrans1D2" presStyleIdx="0" presStyleCnt="3"/>
      <dgm:spPr/>
    </dgm:pt>
    <dgm:pt modelId="{39506CA2-EA89-424A-A950-E135A1C6A45D}" type="pres">
      <dgm:prSet presAssocID="{3102C56C-7C07-45F5-ADE1-BEC367126552}" presName="hierRoot2" presStyleCnt="0">
        <dgm:presLayoutVars>
          <dgm:hierBranch val="init"/>
        </dgm:presLayoutVars>
      </dgm:prSet>
      <dgm:spPr/>
    </dgm:pt>
    <dgm:pt modelId="{57C4AC2E-32F0-41A0-A076-844D9D0A8D79}" type="pres">
      <dgm:prSet presAssocID="{3102C56C-7C07-45F5-ADE1-BEC367126552}" presName="rootComposite" presStyleCnt="0"/>
      <dgm:spPr/>
    </dgm:pt>
    <dgm:pt modelId="{58D3B83C-B61F-4189-A51C-FD085E7C7352}" type="pres">
      <dgm:prSet presAssocID="{3102C56C-7C07-45F5-ADE1-BEC367126552}" presName="rootText" presStyleLbl="node2" presStyleIdx="0" presStyleCnt="3">
        <dgm:presLayoutVars>
          <dgm:chPref val="3"/>
        </dgm:presLayoutVars>
      </dgm:prSet>
      <dgm:spPr/>
    </dgm:pt>
    <dgm:pt modelId="{A9D145D8-5A6C-4F8A-92DA-84F62AD1C754}" type="pres">
      <dgm:prSet presAssocID="{3102C56C-7C07-45F5-ADE1-BEC367126552}" presName="rootConnector" presStyleLbl="node2" presStyleIdx="0" presStyleCnt="3"/>
      <dgm:spPr/>
    </dgm:pt>
    <dgm:pt modelId="{34109B55-0CA5-4E7A-83B1-389F06BCAFE0}" type="pres">
      <dgm:prSet presAssocID="{3102C56C-7C07-45F5-ADE1-BEC367126552}" presName="hierChild4" presStyleCnt="0"/>
      <dgm:spPr/>
    </dgm:pt>
    <dgm:pt modelId="{BA06F4B1-172B-4D37-B497-5CA30D807148}" type="pres">
      <dgm:prSet presAssocID="{3102C56C-7C07-45F5-ADE1-BEC367126552}" presName="hierChild5" presStyleCnt="0"/>
      <dgm:spPr/>
    </dgm:pt>
    <dgm:pt modelId="{E5FD19D6-E085-47C7-A7AD-2E570A4FF4BE}" type="pres">
      <dgm:prSet presAssocID="{54C1EA0C-AF74-46FC-8D79-3329B2D08633}" presName="Name37" presStyleLbl="parChTrans1D2" presStyleIdx="1" presStyleCnt="3"/>
      <dgm:spPr/>
    </dgm:pt>
    <dgm:pt modelId="{4DFF3CAD-2688-4FAA-8FFD-AB8E53C6264A}" type="pres">
      <dgm:prSet presAssocID="{D57EB47B-F88D-4C2A-90A8-D1CA83E8B5E6}" presName="hierRoot2" presStyleCnt="0">
        <dgm:presLayoutVars>
          <dgm:hierBranch val="init"/>
        </dgm:presLayoutVars>
      </dgm:prSet>
      <dgm:spPr/>
    </dgm:pt>
    <dgm:pt modelId="{9DE8E198-5917-4B89-9544-1E03FF0B55A3}" type="pres">
      <dgm:prSet presAssocID="{D57EB47B-F88D-4C2A-90A8-D1CA83E8B5E6}" presName="rootComposite" presStyleCnt="0"/>
      <dgm:spPr/>
    </dgm:pt>
    <dgm:pt modelId="{DA331365-CC51-42AF-836F-3BB251ECCB07}" type="pres">
      <dgm:prSet presAssocID="{D57EB47B-F88D-4C2A-90A8-D1CA83E8B5E6}" presName="rootText" presStyleLbl="node2" presStyleIdx="1" presStyleCnt="3">
        <dgm:presLayoutVars>
          <dgm:chPref val="3"/>
        </dgm:presLayoutVars>
      </dgm:prSet>
      <dgm:spPr/>
    </dgm:pt>
    <dgm:pt modelId="{00082E02-4866-4BD6-8688-A6B5F33D6892}" type="pres">
      <dgm:prSet presAssocID="{D57EB47B-F88D-4C2A-90A8-D1CA83E8B5E6}" presName="rootConnector" presStyleLbl="node2" presStyleIdx="1" presStyleCnt="3"/>
      <dgm:spPr/>
    </dgm:pt>
    <dgm:pt modelId="{C543CBA1-D500-4440-B359-7ED312DD4637}" type="pres">
      <dgm:prSet presAssocID="{D57EB47B-F88D-4C2A-90A8-D1CA83E8B5E6}" presName="hierChild4" presStyleCnt="0"/>
      <dgm:spPr/>
    </dgm:pt>
    <dgm:pt modelId="{053794B1-D586-4BF3-AB5A-82631DDD2FB0}" type="pres">
      <dgm:prSet presAssocID="{D57EB47B-F88D-4C2A-90A8-D1CA83E8B5E6}" presName="hierChild5" presStyleCnt="0"/>
      <dgm:spPr/>
    </dgm:pt>
    <dgm:pt modelId="{87E064FB-5569-4D36-AEEA-030FD121A4A1}" type="pres">
      <dgm:prSet presAssocID="{9845A463-D579-43DB-9F82-E8F801FCC221}" presName="Name37" presStyleLbl="parChTrans1D2" presStyleIdx="2" presStyleCnt="3"/>
      <dgm:spPr/>
    </dgm:pt>
    <dgm:pt modelId="{40B1E07A-8855-4787-A190-444372F21643}" type="pres">
      <dgm:prSet presAssocID="{9C3883C2-18A4-4AD3-B4BD-D37EA5B9F7DF}" presName="hierRoot2" presStyleCnt="0">
        <dgm:presLayoutVars>
          <dgm:hierBranch val="init"/>
        </dgm:presLayoutVars>
      </dgm:prSet>
      <dgm:spPr/>
    </dgm:pt>
    <dgm:pt modelId="{8878DCD2-CFA9-4957-99D0-0236A04AFB2D}" type="pres">
      <dgm:prSet presAssocID="{9C3883C2-18A4-4AD3-B4BD-D37EA5B9F7DF}" presName="rootComposite" presStyleCnt="0"/>
      <dgm:spPr/>
    </dgm:pt>
    <dgm:pt modelId="{6EB20681-B86B-44EF-AE32-AE6FA4828263}" type="pres">
      <dgm:prSet presAssocID="{9C3883C2-18A4-4AD3-B4BD-D37EA5B9F7DF}" presName="rootText" presStyleLbl="node2" presStyleIdx="2" presStyleCnt="3">
        <dgm:presLayoutVars>
          <dgm:chPref val="3"/>
        </dgm:presLayoutVars>
      </dgm:prSet>
      <dgm:spPr/>
    </dgm:pt>
    <dgm:pt modelId="{A3E72EF8-348A-4C40-AD82-5AEF668B8276}" type="pres">
      <dgm:prSet presAssocID="{9C3883C2-18A4-4AD3-B4BD-D37EA5B9F7DF}" presName="rootConnector" presStyleLbl="node2" presStyleIdx="2" presStyleCnt="3"/>
      <dgm:spPr/>
    </dgm:pt>
    <dgm:pt modelId="{9DF956A6-D314-4831-9C20-7B80F00F4C33}" type="pres">
      <dgm:prSet presAssocID="{9C3883C2-18A4-4AD3-B4BD-D37EA5B9F7DF}" presName="hierChild4" presStyleCnt="0"/>
      <dgm:spPr/>
    </dgm:pt>
    <dgm:pt modelId="{DCFD47D8-1B3A-43DF-9631-6D0F5049F3F5}" type="pres">
      <dgm:prSet presAssocID="{9C3883C2-18A4-4AD3-B4BD-D37EA5B9F7DF}" presName="hierChild5" presStyleCnt="0"/>
      <dgm:spPr/>
    </dgm:pt>
    <dgm:pt modelId="{5FB8F19D-131F-4790-A603-BFDF963BA26A}" type="pres">
      <dgm:prSet presAssocID="{AA82F9DE-06B5-4F33-9746-2FD3C3DD06F0}" presName="hierChild3" presStyleCnt="0"/>
      <dgm:spPr/>
    </dgm:pt>
  </dgm:ptLst>
  <dgm:cxnLst>
    <dgm:cxn modelId="{5E1D5B1C-730D-4A9C-99ED-FCB87C90D35D}" type="presOf" srcId="{3102C56C-7C07-45F5-ADE1-BEC367126552}" destId="{58D3B83C-B61F-4189-A51C-FD085E7C7352}" srcOrd="0" destOrd="0" presId="urn:microsoft.com/office/officeart/2005/8/layout/orgChart1"/>
    <dgm:cxn modelId="{CE56781D-F112-440F-BAD4-CAB51F062836}" type="presOf" srcId="{AA82F9DE-06B5-4F33-9746-2FD3C3DD06F0}" destId="{51748F24-F504-4D08-8E33-FA5A9DE5FCCE}" srcOrd="1" destOrd="0" presId="urn:microsoft.com/office/officeart/2005/8/layout/orgChart1"/>
    <dgm:cxn modelId="{ABEBAE20-0E66-4B1C-ACA2-63296A865996}" srcId="{AA82F9DE-06B5-4F33-9746-2FD3C3DD06F0}" destId="{3102C56C-7C07-45F5-ADE1-BEC367126552}" srcOrd="0" destOrd="0" parTransId="{6A949BEA-C5AC-49B3-8694-A84E3C726C64}" sibTransId="{6E75CFBB-7C80-4020-BA2A-FC56120E92D3}"/>
    <dgm:cxn modelId="{03A0DD5F-C539-409D-B516-0A267084764E}" srcId="{AA82F9DE-06B5-4F33-9746-2FD3C3DD06F0}" destId="{9C3883C2-18A4-4AD3-B4BD-D37EA5B9F7DF}" srcOrd="2" destOrd="0" parTransId="{9845A463-D579-43DB-9F82-E8F801FCC221}" sibTransId="{9BD0A9C3-5A9F-4F0E-9FB7-6CA96C336491}"/>
    <dgm:cxn modelId="{ED715161-1739-4152-851C-18E7D84A1FD0}" type="presOf" srcId="{9C3883C2-18A4-4AD3-B4BD-D37EA5B9F7DF}" destId="{A3E72EF8-348A-4C40-AD82-5AEF668B8276}" srcOrd="1" destOrd="0" presId="urn:microsoft.com/office/officeart/2005/8/layout/orgChart1"/>
    <dgm:cxn modelId="{9599B06C-A96E-4EEE-8006-020A0141D4F2}" type="presOf" srcId="{D57EB47B-F88D-4C2A-90A8-D1CA83E8B5E6}" destId="{DA331365-CC51-42AF-836F-3BB251ECCB07}" srcOrd="0" destOrd="0" presId="urn:microsoft.com/office/officeart/2005/8/layout/orgChart1"/>
    <dgm:cxn modelId="{00EC1C4D-ED8F-4543-89A4-937329DC269A}" type="presOf" srcId="{9C3883C2-18A4-4AD3-B4BD-D37EA5B9F7DF}" destId="{6EB20681-B86B-44EF-AE32-AE6FA4828263}" srcOrd="0" destOrd="0" presId="urn:microsoft.com/office/officeart/2005/8/layout/orgChart1"/>
    <dgm:cxn modelId="{089F9A56-7768-4C61-8B4C-7FE76F205F7B}" type="presOf" srcId="{9845A463-D579-43DB-9F82-E8F801FCC221}" destId="{87E064FB-5569-4D36-AEEA-030FD121A4A1}" srcOrd="0" destOrd="0" presId="urn:microsoft.com/office/officeart/2005/8/layout/orgChart1"/>
    <dgm:cxn modelId="{06D58F80-A3DD-4D30-8EB4-AB96634F613F}" type="presOf" srcId="{AA82F9DE-06B5-4F33-9746-2FD3C3DD06F0}" destId="{42007C01-87A2-449B-BECB-6134974BAE26}" srcOrd="0" destOrd="0" presId="urn:microsoft.com/office/officeart/2005/8/layout/orgChart1"/>
    <dgm:cxn modelId="{B6036897-8FFE-4628-9F0A-8044E8F0D00E}" srcId="{ABC43CBC-BCE7-45AA-8016-8D6DAC3C7F44}" destId="{AA82F9DE-06B5-4F33-9746-2FD3C3DD06F0}" srcOrd="0" destOrd="0" parTransId="{17CBD03F-B706-4343-93F2-4BE594ED04B3}" sibTransId="{058FA8F7-720C-4A77-8599-2D7A96208033}"/>
    <dgm:cxn modelId="{149549B4-FB5C-4403-9234-CDF797E9A23C}" type="presOf" srcId="{6A949BEA-C5AC-49B3-8694-A84E3C726C64}" destId="{2BB37BA4-08FF-439D-B74F-79275AF43448}" srcOrd="0" destOrd="0" presId="urn:microsoft.com/office/officeart/2005/8/layout/orgChart1"/>
    <dgm:cxn modelId="{55C96EB7-EB6D-47FA-B83A-64F68308C23C}" type="presOf" srcId="{D57EB47B-F88D-4C2A-90A8-D1CA83E8B5E6}" destId="{00082E02-4866-4BD6-8688-A6B5F33D6892}" srcOrd="1" destOrd="0" presId="urn:microsoft.com/office/officeart/2005/8/layout/orgChart1"/>
    <dgm:cxn modelId="{4616A4BB-56FA-45C4-9E35-53F9BD904685}" srcId="{AA82F9DE-06B5-4F33-9746-2FD3C3DD06F0}" destId="{D57EB47B-F88D-4C2A-90A8-D1CA83E8B5E6}" srcOrd="1" destOrd="0" parTransId="{54C1EA0C-AF74-46FC-8D79-3329B2D08633}" sibTransId="{5512A773-EEA8-4FB8-A656-C76730AFDC35}"/>
    <dgm:cxn modelId="{32EEE8DB-1661-423F-8A33-1F258FB44D5B}" type="presOf" srcId="{ABC43CBC-BCE7-45AA-8016-8D6DAC3C7F44}" destId="{BECB8C3E-EAC2-43DE-89C4-BB27E922C882}" srcOrd="0" destOrd="0" presId="urn:microsoft.com/office/officeart/2005/8/layout/orgChart1"/>
    <dgm:cxn modelId="{68EC92E8-5AE9-40F8-ADA9-3C4ADE08BB93}" type="presOf" srcId="{3102C56C-7C07-45F5-ADE1-BEC367126552}" destId="{A9D145D8-5A6C-4F8A-92DA-84F62AD1C754}" srcOrd="1" destOrd="0" presId="urn:microsoft.com/office/officeart/2005/8/layout/orgChart1"/>
    <dgm:cxn modelId="{AC22EFF6-C31F-4849-AB23-4FF680D5FEB1}" type="presOf" srcId="{54C1EA0C-AF74-46FC-8D79-3329B2D08633}" destId="{E5FD19D6-E085-47C7-A7AD-2E570A4FF4BE}" srcOrd="0" destOrd="0" presId="urn:microsoft.com/office/officeart/2005/8/layout/orgChart1"/>
    <dgm:cxn modelId="{AC393631-05D7-4F5D-8DDF-C511889BD6F3}" type="presParOf" srcId="{BECB8C3E-EAC2-43DE-89C4-BB27E922C882}" destId="{33EFDC20-5024-4EC8-9E4C-F58A2BEF677F}" srcOrd="0" destOrd="0" presId="urn:microsoft.com/office/officeart/2005/8/layout/orgChart1"/>
    <dgm:cxn modelId="{3C852953-A1D3-4080-850F-1094ECAFBFA9}" type="presParOf" srcId="{33EFDC20-5024-4EC8-9E4C-F58A2BEF677F}" destId="{C78CAB26-87EB-499B-BE3F-58B3CE94C5E8}" srcOrd="0" destOrd="0" presId="urn:microsoft.com/office/officeart/2005/8/layout/orgChart1"/>
    <dgm:cxn modelId="{32798E4E-F1A9-49DA-A12E-2DB404B9057D}" type="presParOf" srcId="{C78CAB26-87EB-499B-BE3F-58B3CE94C5E8}" destId="{42007C01-87A2-449B-BECB-6134974BAE26}" srcOrd="0" destOrd="0" presId="urn:microsoft.com/office/officeart/2005/8/layout/orgChart1"/>
    <dgm:cxn modelId="{B5770E41-04D9-4206-B863-C05FF2D61E59}" type="presParOf" srcId="{C78CAB26-87EB-499B-BE3F-58B3CE94C5E8}" destId="{51748F24-F504-4D08-8E33-FA5A9DE5FCCE}" srcOrd="1" destOrd="0" presId="urn:microsoft.com/office/officeart/2005/8/layout/orgChart1"/>
    <dgm:cxn modelId="{35D1D2EB-B138-4AC8-A862-FD1C23E601A6}" type="presParOf" srcId="{33EFDC20-5024-4EC8-9E4C-F58A2BEF677F}" destId="{28ACB1B3-B251-4EAB-804D-10B7FE3A8A3D}" srcOrd="1" destOrd="0" presId="urn:microsoft.com/office/officeart/2005/8/layout/orgChart1"/>
    <dgm:cxn modelId="{0AED2F06-9B0E-4C99-95BA-366BF38FF9E7}" type="presParOf" srcId="{28ACB1B3-B251-4EAB-804D-10B7FE3A8A3D}" destId="{2BB37BA4-08FF-439D-B74F-79275AF43448}" srcOrd="0" destOrd="0" presId="urn:microsoft.com/office/officeart/2005/8/layout/orgChart1"/>
    <dgm:cxn modelId="{39D7CEC2-44D1-46A0-AB58-CD7D99EEC309}" type="presParOf" srcId="{28ACB1B3-B251-4EAB-804D-10B7FE3A8A3D}" destId="{39506CA2-EA89-424A-A950-E135A1C6A45D}" srcOrd="1" destOrd="0" presId="urn:microsoft.com/office/officeart/2005/8/layout/orgChart1"/>
    <dgm:cxn modelId="{D826F7C3-5959-4291-9790-03B3E7FD5B16}" type="presParOf" srcId="{39506CA2-EA89-424A-A950-E135A1C6A45D}" destId="{57C4AC2E-32F0-41A0-A076-844D9D0A8D79}" srcOrd="0" destOrd="0" presId="urn:microsoft.com/office/officeart/2005/8/layout/orgChart1"/>
    <dgm:cxn modelId="{0BF3589D-50E3-49B6-A6E9-4B8FBDD0C2D4}" type="presParOf" srcId="{57C4AC2E-32F0-41A0-A076-844D9D0A8D79}" destId="{58D3B83C-B61F-4189-A51C-FD085E7C7352}" srcOrd="0" destOrd="0" presId="urn:microsoft.com/office/officeart/2005/8/layout/orgChart1"/>
    <dgm:cxn modelId="{50117ABD-1851-4375-92D2-FB2063142264}" type="presParOf" srcId="{57C4AC2E-32F0-41A0-A076-844D9D0A8D79}" destId="{A9D145D8-5A6C-4F8A-92DA-84F62AD1C754}" srcOrd="1" destOrd="0" presId="urn:microsoft.com/office/officeart/2005/8/layout/orgChart1"/>
    <dgm:cxn modelId="{6A35E475-032B-4F8C-BF80-2BEA0229D7A6}" type="presParOf" srcId="{39506CA2-EA89-424A-A950-E135A1C6A45D}" destId="{34109B55-0CA5-4E7A-83B1-389F06BCAFE0}" srcOrd="1" destOrd="0" presId="urn:microsoft.com/office/officeart/2005/8/layout/orgChart1"/>
    <dgm:cxn modelId="{8872A7E7-EBE6-4BD2-A8E3-B5AFC7093DB4}" type="presParOf" srcId="{39506CA2-EA89-424A-A950-E135A1C6A45D}" destId="{BA06F4B1-172B-4D37-B497-5CA30D807148}" srcOrd="2" destOrd="0" presId="urn:microsoft.com/office/officeart/2005/8/layout/orgChart1"/>
    <dgm:cxn modelId="{F79D2AAA-94B8-4E62-8520-CB89F8D568F4}" type="presParOf" srcId="{28ACB1B3-B251-4EAB-804D-10B7FE3A8A3D}" destId="{E5FD19D6-E085-47C7-A7AD-2E570A4FF4BE}" srcOrd="2" destOrd="0" presId="urn:microsoft.com/office/officeart/2005/8/layout/orgChart1"/>
    <dgm:cxn modelId="{8B980070-B451-4603-8959-718C7B233A5E}" type="presParOf" srcId="{28ACB1B3-B251-4EAB-804D-10B7FE3A8A3D}" destId="{4DFF3CAD-2688-4FAA-8FFD-AB8E53C6264A}" srcOrd="3" destOrd="0" presId="urn:microsoft.com/office/officeart/2005/8/layout/orgChart1"/>
    <dgm:cxn modelId="{07D6B79B-2F9F-4815-B752-7CB0B65C8F56}" type="presParOf" srcId="{4DFF3CAD-2688-4FAA-8FFD-AB8E53C6264A}" destId="{9DE8E198-5917-4B89-9544-1E03FF0B55A3}" srcOrd="0" destOrd="0" presId="urn:microsoft.com/office/officeart/2005/8/layout/orgChart1"/>
    <dgm:cxn modelId="{D85FAEC1-9496-46E9-B2DB-D31EF399B4AB}" type="presParOf" srcId="{9DE8E198-5917-4B89-9544-1E03FF0B55A3}" destId="{DA331365-CC51-42AF-836F-3BB251ECCB07}" srcOrd="0" destOrd="0" presId="urn:microsoft.com/office/officeart/2005/8/layout/orgChart1"/>
    <dgm:cxn modelId="{E47F607B-F0F1-4932-8BC7-09B55DF66054}" type="presParOf" srcId="{9DE8E198-5917-4B89-9544-1E03FF0B55A3}" destId="{00082E02-4866-4BD6-8688-A6B5F33D6892}" srcOrd="1" destOrd="0" presId="urn:microsoft.com/office/officeart/2005/8/layout/orgChart1"/>
    <dgm:cxn modelId="{B75FB97E-9C6A-4E68-824E-A01DAFE5DC6C}" type="presParOf" srcId="{4DFF3CAD-2688-4FAA-8FFD-AB8E53C6264A}" destId="{C543CBA1-D500-4440-B359-7ED312DD4637}" srcOrd="1" destOrd="0" presId="urn:microsoft.com/office/officeart/2005/8/layout/orgChart1"/>
    <dgm:cxn modelId="{2EB6714F-DF7C-4273-8B0E-4C54298D0D1E}" type="presParOf" srcId="{4DFF3CAD-2688-4FAA-8FFD-AB8E53C6264A}" destId="{053794B1-D586-4BF3-AB5A-82631DDD2FB0}" srcOrd="2" destOrd="0" presId="urn:microsoft.com/office/officeart/2005/8/layout/orgChart1"/>
    <dgm:cxn modelId="{8C0D5E2E-B284-43A0-A551-154A7CE04FD9}" type="presParOf" srcId="{28ACB1B3-B251-4EAB-804D-10B7FE3A8A3D}" destId="{87E064FB-5569-4D36-AEEA-030FD121A4A1}" srcOrd="4" destOrd="0" presId="urn:microsoft.com/office/officeart/2005/8/layout/orgChart1"/>
    <dgm:cxn modelId="{2EE1B0D7-CD22-410D-8A30-123274A7567C}" type="presParOf" srcId="{28ACB1B3-B251-4EAB-804D-10B7FE3A8A3D}" destId="{40B1E07A-8855-4787-A190-444372F21643}" srcOrd="5" destOrd="0" presId="urn:microsoft.com/office/officeart/2005/8/layout/orgChart1"/>
    <dgm:cxn modelId="{D30647E0-78CD-4B0B-BFAC-D68CA5873C0D}" type="presParOf" srcId="{40B1E07A-8855-4787-A190-444372F21643}" destId="{8878DCD2-CFA9-4957-99D0-0236A04AFB2D}" srcOrd="0" destOrd="0" presId="urn:microsoft.com/office/officeart/2005/8/layout/orgChart1"/>
    <dgm:cxn modelId="{68DF74CC-C6ED-442A-B044-8DCEDA5BE216}" type="presParOf" srcId="{8878DCD2-CFA9-4957-99D0-0236A04AFB2D}" destId="{6EB20681-B86B-44EF-AE32-AE6FA4828263}" srcOrd="0" destOrd="0" presId="urn:microsoft.com/office/officeart/2005/8/layout/orgChart1"/>
    <dgm:cxn modelId="{141FCB5F-EF03-4807-8BB2-5703E6D5E9C5}" type="presParOf" srcId="{8878DCD2-CFA9-4957-99D0-0236A04AFB2D}" destId="{A3E72EF8-348A-4C40-AD82-5AEF668B8276}" srcOrd="1" destOrd="0" presId="urn:microsoft.com/office/officeart/2005/8/layout/orgChart1"/>
    <dgm:cxn modelId="{6A23928A-EA03-4D3C-BE1B-DD8B2D6E31FB}" type="presParOf" srcId="{40B1E07A-8855-4787-A190-444372F21643}" destId="{9DF956A6-D314-4831-9C20-7B80F00F4C33}" srcOrd="1" destOrd="0" presId="urn:microsoft.com/office/officeart/2005/8/layout/orgChart1"/>
    <dgm:cxn modelId="{1B4F16C4-2B9A-48F9-B9DA-E2D4C6A52B21}" type="presParOf" srcId="{40B1E07A-8855-4787-A190-444372F21643}" destId="{DCFD47D8-1B3A-43DF-9631-6D0F5049F3F5}" srcOrd="2" destOrd="0" presId="urn:microsoft.com/office/officeart/2005/8/layout/orgChart1"/>
    <dgm:cxn modelId="{30C8C5DA-4B8F-48F1-B57E-5765AC759B4B}" type="presParOf" srcId="{33EFDC20-5024-4EC8-9E4C-F58A2BEF677F}" destId="{5FB8F19D-131F-4790-A603-BFDF963BA2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5E8561-796A-4138-81F9-EEFE70BD51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151E42-222D-455A-8CB0-25AD841B98E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DWIE SYTUACJE WPŁYWU NAUK SPOŁECZNYCH NA ADMINISTRACJĘ PUBLICZNĄ:</a:t>
          </a:r>
          <a:endParaRPr lang="en-US" dirty="0">
            <a:solidFill>
              <a:schemeClr val="tx1"/>
            </a:solidFill>
          </a:endParaRPr>
        </a:p>
      </dgm:t>
    </dgm:pt>
    <dgm:pt modelId="{24B5280D-5A7C-4949-8500-9A43B91F3DA4}" type="parTrans" cxnId="{ED8531E5-53BE-4CD0-8091-0BEA0913BD0B}">
      <dgm:prSet/>
      <dgm:spPr/>
      <dgm:t>
        <a:bodyPr/>
        <a:lstStyle/>
        <a:p>
          <a:endParaRPr lang="en-US"/>
        </a:p>
      </dgm:t>
    </dgm:pt>
    <dgm:pt modelId="{86E6CF0B-9BBB-42B4-B001-B667E46CDF82}" type="sibTrans" cxnId="{ED8531E5-53BE-4CD0-8091-0BEA0913BD0B}">
      <dgm:prSet/>
      <dgm:spPr/>
      <dgm:t>
        <a:bodyPr/>
        <a:lstStyle/>
        <a:p>
          <a:endParaRPr lang="en-US"/>
        </a:p>
      </dgm:t>
    </dgm:pt>
    <dgm:pt modelId="{5AAB8DF6-C13B-454E-9DFA-554C7577848C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NAUKI TE BADAJĄ ADMINISTRACJĘ PUBLICZNĄ BEZPOŚREDNIO, JEST ONA PRZEDMIOTEM ICH BADAŃ – PSYCHOLOGIA ADMINISTRACJI, SOCJOLOGIA ADMINISTRACJI ITP.</a:t>
          </a:r>
          <a:endParaRPr lang="en-US" dirty="0">
            <a:solidFill>
              <a:schemeClr val="tx1"/>
            </a:solidFill>
          </a:endParaRPr>
        </a:p>
      </dgm:t>
    </dgm:pt>
    <dgm:pt modelId="{FF852658-5979-43C5-BF9F-67DB3A49986F}" type="parTrans" cxnId="{C2926E0D-EF57-4196-9DA5-0E2CB245400B}">
      <dgm:prSet/>
      <dgm:spPr/>
      <dgm:t>
        <a:bodyPr/>
        <a:lstStyle/>
        <a:p>
          <a:endParaRPr lang="en-US"/>
        </a:p>
      </dgm:t>
    </dgm:pt>
    <dgm:pt modelId="{0E586005-8238-4CAB-B58E-169089471A51}" type="sibTrans" cxnId="{C2926E0D-EF57-4196-9DA5-0E2CB245400B}">
      <dgm:prSet/>
      <dgm:spPr/>
      <dgm:t>
        <a:bodyPr/>
        <a:lstStyle/>
        <a:p>
          <a:endParaRPr lang="en-US"/>
        </a:p>
      </dgm:t>
    </dgm:pt>
    <dgm:pt modelId="{2698B373-C057-4F87-A5FF-216A8BB500F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NAUKI TE NIE BADAJĄ ADMINISTRACJI PUBLICZNEJ BEZPOŚREDNIO, ALE WYNIKI ICH BADAŃ W INNYCH ASPEKTACH, UZNAJE SIĘ ZA PRZYDATNE W POZNAWANIU LUB RACJONALNYM KSZTAŁTOWANIU ADMINISTRACJI PUBLICZNEJ I WŁĄCZA SIĘ JE W OBSZAR BADAŃ ADM. </a:t>
          </a:r>
          <a:endParaRPr lang="en-US" dirty="0">
            <a:solidFill>
              <a:schemeClr val="tx1"/>
            </a:solidFill>
          </a:endParaRPr>
        </a:p>
      </dgm:t>
    </dgm:pt>
    <dgm:pt modelId="{2428085A-2BD2-4EC9-99E5-8DFB3BD4C4CA}" type="parTrans" cxnId="{458A6C24-948F-4F52-904F-A312D08B5F88}">
      <dgm:prSet/>
      <dgm:spPr/>
      <dgm:t>
        <a:bodyPr/>
        <a:lstStyle/>
        <a:p>
          <a:endParaRPr lang="en-US"/>
        </a:p>
      </dgm:t>
    </dgm:pt>
    <dgm:pt modelId="{81BAFD5D-C471-4AD9-86DC-13016288EDAF}" type="sibTrans" cxnId="{458A6C24-948F-4F52-904F-A312D08B5F88}">
      <dgm:prSet/>
      <dgm:spPr/>
      <dgm:t>
        <a:bodyPr/>
        <a:lstStyle/>
        <a:p>
          <a:endParaRPr lang="en-US"/>
        </a:p>
      </dgm:t>
    </dgm:pt>
    <dgm:pt modelId="{B7E4A3A7-ED24-4574-BE63-57928F61E290}" type="pres">
      <dgm:prSet presAssocID="{B35E8561-796A-4138-81F9-EEFE70BD5106}" presName="linear" presStyleCnt="0">
        <dgm:presLayoutVars>
          <dgm:animLvl val="lvl"/>
          <dgm:resizeHandles val="exact"/>
        </dgm:presLayoutVars>
      </dgm:prSet>
      <dgm:spPr/>
    </dgm:pt>
    <dgm:pt modelId="{15863883-18A5-43C2-BECA-637D16D6BCFB}" type="pres">
      <dgm:prSet presAssocID="{62151E42-222D-455A-8CB0-25AD841B98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B8CCC0-F75D-4B92-9D38-237A35CCA493}" type="pres">
      <dgm:prSet presAssocID="{86E6CF0B-9BBB-42B4-B001-B667E46CDF82}" presName="spacer" presStyleCnt="0"/>
      <dgm:spPr/>
    </dgm:pt>
    <dgm:pt modelId="{F5A56183-15DA-4DD1-BF0A-EBABE560715B}" type="pres">
      <dgm:prSet presAssocID="{5AAB8DF6-C13B-454E-9DFA-554C757784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5C8874B-22A3-4C0E-9C8D-91DF6BDEB48E}" type="pres">
      <dgm:prSet presAssocID="{0E586005-8238-4CAB-B58E-169089471A51}" presName="spacer" presStyleCnt="0"/>
      <dgm:spPr/>
    </dgm:pt>
    <dgm:pt modelId="{7DD40ECC-B6A2-4C28-8F45-668EE5A157B2}" type="pres">
      <dgm:prSet presAssocID="{2698B373-C057-4F87-A5FF-216A8BB500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2926E0D-EF57-4196-9DA5-0E2CB245400B}" srcId="{B35E8561-796A-4138-81F9-EEFE70BD5106}" destId="{5AAB8DF6-C13B-454E-9DFA-554C7577848C}" srcOrd="1" destOrd="0" parTransId="{FF852658-5979-43C5-BF9F-67DB3A49986F}" sibTransId="{0E586005-8238-4CAB-B58E-169089471A51}"/>
    <dgm:cxn modelId="{458A6C24-948F-4F52-904F-A312D08B5F88}" srcId="{B35E8561-796A-4138-81F9-EEFE70BD5106}" destId="{2698B373-C057-4F87-A5FF-216A8BB500F4}" srcOrd="2" destOrd="0" parTransId="{2428085A-2BD2-4EC9-99E5-8DFB3BD4C4CA}" sibTransId="{81BAFD5D-C471-4AD9-86DC-13016288EDAF}"/>
    <dgm:cxn modelId="{64659A47-9170-4D30-9E46-55F0D9F6499B}" type="presOf" srcId="{2698B373-C057-4F87-A5FF-216A8BB500F4}" destId="{7DD40ECC-B6A2-4C28-8F45-668EE5A157B2}" srcOrd="0" destOrd="0" presId="urn:microsoft.com/office/officeart/2005/8/layout/vList2"/>
    <dgm:cxn modelId="{FC075570-BABC-4068-98BB-CCA4BE9FA693}" type="presOf" srcId="{62151E42-222D-455A-8CB0-25AD841B98EE}" destId="{15863883-18A5-43C2-BECA-637D16D6BCFB}" srcOrd="0" destOrd="0" presId="urn:microsoft.com/office/officeart/2005/8/layout/vList2"/>
    <dgm:cxn modelId="{347FF5A4-F427-4C46-B0FB-7647383A9EEB}" type="presOf" srcId="{5AAB8DF6-C13B-454E-9DFA-554C7577848C}" destId="{F5A56183-15DA-4DD1-BF0A-EBABE560715B}" srcOrd="0" destOrd="0" presId="urn:microsoft.com/office/officeart/2005/8/layout/vList2"/>
    <dgm:cxn modelId="{E2437FBA-AA7F-4D65-8BFD-E49E24FC7ADD}" type="presOf" srcId="{B35E8561-796A-4138-81F9-EEFE70BD5106}" destId="{B7E4A3A7-ED24-4574-BE63-57928F61E290}" srcOrd="0" destOrd="0" presId="urn:microsoft.com/office/officeart/2005/8/layout/vList2"/>
    <dgm:cxn modelId="{ED8531E5-53BE-4CD0-8091-0BEA0913BD0B}" srcId="{B35E8561-796A-4138-81F9-EEFE70BD5106}" destId="{62151E42-222D-455A-8CB0-25AD841B98EE}" srcOrd="0" destOrd="0" parTransId="{24B5280D-5A7C-4949-8500-9A43B91F3DA4}" sibTransId="{86E6CF0B-9BBB-42B4-B001-B667E46CDF82}"/>
    <dgm:cxn modelId="{8BE50AFF-83D0-4ED5-B3B0-BC0526149F44}" type="presParOf" srcId="{B7E4A3A7-ED24-4574-BE63-57928F61E290}" destId="{15863883-18A5-43C2-BECA-637D16D6BCFB}" srcOrd="0" destOrd="0" presId="urn:microsoft.com/office/officeart/2005/8/layout/vList2"/>
    <dgm:cxn modelId="{B9572A01-F08B-4EED-B1B1-31ACD04ADA72}" type="presParOf" srcId="{B7E4A3A7-ED24-4574-BE63-57928F61E290}" destId="{46B8CCC0-F75D-4B92-9D38-237A35CCA493}" srcOrd="1" destOrd="0" presId="urn:microsoft.com/office/officeart/2005/8/layout/vList2"/>
    <dgm:cxn modelId="{25D86608-0AC0-4F7A-9ADA-2C7FD7CC91E6}" type="presParOf" srcId="{B7E4A3A7-ED24-4574-BE63-57928F61E290}" destId="{F5A56183-15DA-4DD1-BF0A-EBABE560715B}" srcOrd="2" destOrd="0" presId="urn:microsoft.com/office/officeart/2005/8/layout/vList2"/>
    <dgm:cxn modelId="{2B2C0E2F-FE00-48CB-881F-413AA7F94150}" type="presParOf" srcId="{B7E4A3A7-ED24-4574-BE63-57928F61E290}" destId="{35C8874B-22A3-4C0E-9C8D-91DF6BDEB48E}" srcOrd="3" destOrd="0" presId="urn:microsoft.com/office/officeart/2005/8/layout/vList2"/>
    <dgm:cxn modelId="{4B7BE613-DC5A-4663-B4B2-E0157ECFF912}" type="presParOf" srcId="{B7E4A3A7-ED24-4574-BE63-57928F61E290}" destId="{7DD40ECC-B6A2-4C28-8F45-668EE5A157B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2D53A-FAD3-4C71-9714-375426C9487F}">
      <dsp:nvSpPr>
        <dsp:cNvPr id="0" name=""/>
        <dsp:cNvSpPr/>
      </dsp:nvSpPr>
      <dsp:spPr>
        <a:xfrm>
          <a:off x="0" y="6447"/>
          <a:ext cx="6891187" cy="10628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ADMINISTRACJA PUBLICZNA JEST PRZEDMIOTEM BADAŃ RÓŻNYCH DYSCYPLIN NAUKOWYCH;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885" y="58332"/>
        <a:ext cx="6787417" cy="959101"/>
      </dsp:txXfrm>
    </dsp:sp>
    <dsp:sp modelId="{7C2DCBB3-DEF0-46E3-887C-63B7BA000623}">
      <dsp:nvSpPr>
        <dsp:cNvPr id="0" name=""/>
        <dsp:cNvSpPr/>
      </dsp:nvSpPr>
      <dsp:spPr>
        <a:xfrm>
          <a:off x="0" y="1112519"/>
          <a:ext cx="6891187" cy="1062871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WZROST ZAINTERESOWANIA NASTĄPIŁ W ZWIĄZKU Z ROZSZERZENIEM ZADAŃ ADMINISTRACJI W PAŃSTWIE LIBERALNYM;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885" y="1164404"/>
        <a:ext cx="6787417" cy="959101"/>
      </dsp:txXfrm>
    </dsp:sp>
    <dsp:sp modelId="{281921FA-8F5C-472E-A048-03690E6E16CF}">
      <dsp:nvSpPr>
        <dsp:cNvPr id="0" name=""/>
        <dsp:cNvSpPr/>
      </dsp:nvSpPr>
      <dsp:spPr>
        <a:xfrm>
          <a:off x="0" y="2218590"/>
          <a:ext cx="6891187" cy="1062871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ZWRÓCONO UWAGĘ NA ZŁOŻONOŚĆ I DUŻE ZNACZENIE ADMINISTRACJI;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885" y="2270475"/>
        <a:ext cx="6787417" cy="959101"/>
      </dsp:txXfrm>
    </dsp:sp>
    <dsp:sp modelId="{CA527D29-D0FD-4A7F-843E-3F332403F6E6}">
      <dsp:nvSpPr>
        <dsp:cNvPr id="0" name=""/>
        <dsp:cNvSpPr/>
      </dsp:nvSpPr>
      <dsp:spPr>
        <a:xfrm>
          <a:off x="0" y="3324662"/>
          <a:ext cx="6891187" cy="106287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solidFill>
                <a:schemeClr val="tx1"/>
              </a:solidFill>
            </a:rPr>
            <a:t>REFLEKSJA, CZY ADMINISTRACJĘ PUBLICZNĄ WINNY BADAĆ NAUKI RÓŻNE (PRZEDE WSZYSTKIM SPOŁECZNE), NIEZALEŻNIE OD SIEBIE, STOSOWNIE DO ICH PRZEDMIOTU I METOD, CZY TEŻ NALEŻY WYODRĘBNIĆ SAMODZIELNĄ I ORYGINALNĄ DYSCYPLINĘ BADAWCZĄ – NAUKĘ ADMINISTRACJI.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885" y="3376547"/>
        <a:ext cx="6787417" cy="959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F2E5B-9D3F-4964-9C18-C13F51CF76A5}">
      <dsp:nvSpPr>
        <dsp:cNvPr id="0" name=""/>
        <dsp:cNvSpPr/>
      </dsp:nvSpPr>
      <dsp:spPr>
        <a:xfrm>
          <a:off x="0" y="26018"/>
          <a:ext cx="10515600" cy="95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chemeClr val="tx1"/>
              </a:solidFill>
            </a:rPr>
            <a:t>NURT NAUK ADMINISTRACYJNYCH</a:t>
          </a:r>
        </a:p>
      </dsp:txBody>
      <dsp:txXfrm>
        <a:off x="46834" y="72852"/>
        <a:ext cx="10421932" cy="865732"/>
      </dsp:txXfrm>
    </dsp:sp>
    <dsp:sp modelId="{8E51526E-2F6B-4E8C-96A5-62A4861296B7}">
      <dsp:nvSpPr>
        <dsp:cNvPr id="0" name=""/>
        <dsp:cNvSpPr/>
      </dsp:nvSpPr>
      <dsp:spPr>
        <a:xfrm>
          <a:off x="0" y="985419"/>
          <a:ext cx="10515600" cy="140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0800" rIns="284480" bIns="50800" numCol="1" spcCol="1270" anchor="t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100" kern="1200" dirty="0"/>
            <a:t>WIEDZA ADMINISTRACYJNA; UKSZTAŁTOWANY W OKRESIE POWSTAWANIA I ROZWOJU EUROPEJSKIEJ DOKTRYNY PAŃSTWA KONSTYTUCYJNEGO – XIX/XX W.</a:t>
          </a:r>
        </a:p>
      </dsp:txBody>
      <dsp:txXfrm>
        <a:off x="0" y="985419"/>
        <a:ext cx="10515600" cy="1407600"/>
      </dsp:txXfrm>
    </dsp:sp>
    <dsp:sp modelId="{C23C3696-4D49-4C45-99D9-3B73399D22FE}">
      <dsp:nvSpPr>
        <dsp:cNvPr id="0" name=""/>
        <dsp:cNvSpPr/>
      </dsp:nvSpPr>
      <dsp:spPr>
        <a:xfrm>
          <a:off x="0" y="2393018"/>
          <a:ext cx="10515600" cy="959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000" kern="1200" dirty="0">
              <a:solidFill>
                <a:schemeClr val="tx1"/>
              </a:solidFill>
            </a:rPr>
            <a:t>NURT NAUK SPOŁECZNYCH</a:t>
          </a:r>
        </a:p>
      </dsp:txBody>
      <dsp:txXfrm>
        <a:off x="46834" y="2439852"/>
        <a:ext cx="10421932" cy="865732"/>
      </dsp:txXfrm>
    </dsp:sp>
    <dsp:sp modelId="{F3832785-B2A7-48D7-9B46-606FE0D25C6E}">
      <dsp:nvSpPr>
        <dsp:cNvPr id="0" name=""/>
        <dsp:cNvSpPr/>
      </dsp:nvSpPr>
      <dsp:spPr>
        <a:xfrm>
          <a:off x="0" y="3352419"/>
          <a:ext cx="10515600" cy="97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0800" rIns="284480" bIns="50800" numCol="1" spcCol="1270" anchor="t" anchorCtr="0">
          <a:noAutofit/>
        </a:bodyPr>
        <a:lstStyle/>
        <a:p>
          <a:pPr marL="285750" lvl="1" indent="-285750" algn="just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3100" kern="1200" dirty="0"/>
            <a:t>ROZWIJANY NA POCZĄTKU XX WIEKU W EUROPIE I STANACH ZJEDNOCZONYCH</a:t>
          </a:r>
        </a:p>
      </dsp:txBody>
      <dsp:txXfrm>
        <a:off x="0" y="3352419"/>
        <a:ext cx="10515600" cy="972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F3F56-7812-4877-852E-D84066F96570}">
      <dsp:nvSpPr>
        <dsp:cNvPr id="0" name=""/>
        <dsp:cNvSpPr/>
      </dsp:nvSpPr>
      <dsp:spPr>
        <a:xfrm>
          <a:off x="-2254118" y="-348633"/>
          <a:ext cx="2692807" cy="2692807"/>
        </a:xfrm>
        <a:prstGeom prst="blockArc">
          <a:avLst>
            <a:gd name="adj1" fmla="val 18900000"/>
            <a:gd name="adj2" fmla="val 2700000"/>
            <a:gd name="adj3" fmla="val 80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0F0C4-BD9E-48BC-8DC2-DCA0B57339F6}">
      <dsp:nvSpPr>
        <dsp:cNvPr id="0" name=""/>
        <dsp:cNvSpPr/>
      </dsp:nvSpPr>
      <dsp:spPr>
        <a:xfrm>
          <a:off x="282002" y="199554"/>
          <a:ext cx="7746762" cy="3991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7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NAUKA ADMINISTRACJI (OPISOWA)		</a:t>
          </a:r>
        </a:p>
      </dsp:txBody>
      <dsp:txXfrm>
        <a:off x="282002" y="199554"/>
        <a:ext cx="7746762" cy="399108"/>
      </dsp:txXfrm>
    </dsp:sp>
    <dsp:sp modelId="{0661FC2D-B9BC-4C65-966B-30853E89A0A6}">
      <dsp:nvSpPr>
        <dsp:cNvPr id="0" name=""/>
        <dsp:cNvSpPr/>
      </dsp:nvSpPr>
      <dsp:spPr>
        <a:xfrm>
          <a:off x="32559" y="149665"/>
          <a:ext cx="498885" cy="498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3E83C-79B9-4C8D-B74B-A78F958434E3}">
      <dsp:nvSpPr>
        <dsp:cNvPr id="0" name=""/>
        <dsp:cNvSpPr/>
      </dsp:nvSpPr>
      <dsp:spPr>
        <a:xfrm>
          <a:off x="427077" y="798216"/>
          <a:ext cx="7601686" cy="39910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7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NAUKA PRAWA ADMINISTRACYJNEGO (NORMATYWNO-ANALITYCZNA)</a:t>
          </a:r>
        </a:p>
      </dsp:txBody>
      <dsp:txXfrm>
        <a:off x="427077" y="798216"/>
        <a:ext cx="7601686" cy="399108"/>
      </dsp:txXfrm>
    </dsp:sp>
    <dsp:sp modelId="{AF9BE2DA-66A4-414A-93E4-4F495E4C6B7B}">
      <dsp:nvSpPr>
        <dsp:cNvPr id="0" name=""/>
        <dsp:cNvSpPr/>
      </dsp:nvSpPr>
      <dsp:spPr>
        <a:xfrm>
          <a:off x="177635" y="748327"/>
          <a:ext cx="498885" cy="498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68975-8887-46F2-BE53-26083C8AF1A0}">
      <dsp:nvSpPr>
        <dsp:cNvPr id="0" name=""/>
        <dsp:cNvSpPr/>
      </dsp:nvSpPr>
      <dsp:spPr>
        <a:xfrm>
          <a:off x="282002" y="1396878"/>
          <a:ext cx="7746762" cy="39910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792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NAUKA POLITYKI ADMNISTRACYJNEJ (POSTULATYWNA, PROSPEKTYWNA)</a:t>
          </a:r>
        </a:p>
      </dsp:txBody>
      <dsp:txXfrm>
        <a:off x="282002" y="1396878"/>
        <a:ext cx="7746762" cy="399108"/>
      </dsp:txXfrm>
    </dsp:sp>
    <dsp:sp modelId="{B64BE906-A505-4798-9148-D52BAFE535C5}">
      <dsp:nvSpPr>
        <dsp:cNvPr id="0" name=""/>
        <dsp:cNvSpPr/>
      </dsp:nvSpPr>
      <dsp:spPr>
        <a:xfrm>
          <a:off x="32559" y="1346990"/>
          <a:ext cx="498885" cy="4988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064FB-5569-4D36-AEEA-030FD121A4A1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D19D6-E085-47C7-A7AD-2E570A4FF4BE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37BA4-08FF-439D-B74F-79275AF43448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07C01-87A2-449B-BECB-6134974BAE26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dirty="0">
              <a:solidFill>
                <a:schemeClr val="tx1"/>
              </a:solidFill>
            </a:rPr>
            <a:t>POGLĄDY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3720638" y="315702"/>
        <a:ext cx="3074323" cy="1537161"/>
      </dsp:txXfrm>
    </dsp:sp>
    <dsp:sp modelId="{58D3B83C-B61F-4189-A51C-FD085E7C7352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NAUKA PRAWA ADMINISTRACYJNEGO POZWALA TYLKO CZĘŚCIOWO POZNAĆ ADMINISTRACJĘ PUBLICZNĄ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06" y="2498473"/>
        <a:ext cx="3074323" cy="1537161"/>
      </dsp:txXfrm>
    </dsp:sp>
    <dsp:sp modelId="{DA331365-CC51-42AF-836F-3BB251ECCB07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PRZEDSTAWIŁ KONCEPCJĘ ODRĘBNEJ NAUKI – WIEDZY ADMINISTRACYJNEJ – NAUKI EMPIRYCZNEJ, POLEGAJĄCEJ NA GROMADZENIU FAKTÓW, USTALANIU ICH NA PODSTAWIE PRAWIDŁOWOŚCI, Z KTÓRYCH DEDUKCYJNIE MOŻNA NASTĘPNIE WYWODZIĆ INNE STWIERDZENIA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720638" y="2498473"/>
        <a:ext cx="3074323" cy="1537161"/>
      </dsp:txXfrm>
    </dsp:sp>
    <dsp:sp modelId="{6EB20681-B86B-44EF-AE32-AE6FA4828263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BADANIE RZECZYWISTEJ ADMINISTRACJI WYMAGA PRZEDSTAWIENIA, JAK POWINNO SIĘ ADMINISTROWAĆ, JAKA POWINNA BYĆ NAJLEPSZA ADMINISTRACJA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7440570" y="2498473"/>
        <a:ext cx="3074323" cy="15371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63883-18A5-43C2-BECA-637D16D6BCFB}">
      <dsp:nvSpPr>
        <dsp:cNvPr id="0" name=""/>
        <dsp:cNvSpPr/>
      </dsp:nvSpPr>
      <dsp:spPr>
        <a:xfrm>
          <a:off x="0" y="209955"/>
          <a:ext cx="6891187" cy="12901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DWIE SYTUACJE WPŁYWU NAUK SPOŁECZNYCH NA ADMINISTRACJĘ PUBLICZNĄ: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2979" y="272934"/>
        <a:ext cx="6765229" cy="1164172"/>
      </dsp:txXfrm>
    </dsp:sp>
    <dsp:sp modelId="{F5A56183-15DA-4DD1-BF0A-EBABE560715B}">
      <dsp:nvSpPr>
        <dsp:cNvPr id="0" name=""/>
        <dsp:cNvSpPr/>
      </dsp:nvSpPr>
      <dsp:spPr>
        <a:xfrm>
          <a:off x="0" y="1551925"/>
          <a:ext cx="6891187" cy="129013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NAUKI TE BADAJĄ ADMINISTRACJĘ PUBLICZNĄ BEZPOŚREDNIO, JEST ONA PRZEDMIOTEM ICH BADAŃ – PSYCHOLOGIA ADMINISTRACJI, SOCJOLOGIA ADMINISTRACJI ITP.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2979" y="1614904"/>
        <a:ext cx="6765229" cy="1164172"/>
      </dsp:txXfrm>
    </dsp:sp>
    <dsp:sp modelId="{7DD40ECC-B6A2-4C28-8F45-668EE5A157B2}">
      <dsp:nvSpPr>
        <dsp:cNvPr id="0" name=""/>
        <dsp:cNvSpPr/>
      </dsp:nvSpPr>
      <dsp:spPr>
        <a:xfrm>
          <a:off x="0" y="2893896"/>
          <a:ext cx="6891187" cy="12901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NAUKI TE NIE BADAJĄ ADMINISTRACJI PUBLICZNEJ BEZPOŚREDNIO, ALE WYNIKI ICH BADAŃ W INNYCH ASPEKTACH, UZNAJE SIĘ ZA PRZYDATNE W POZNAWANIU LUB RACJONALNYM KSZTAŁTOWANIU ADMINISTRACJI PUBLICZNEJ I WŁĄCZA SIĘ JE W OBSZAR BADAŃ ADM.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2979" y="2956875"/>
        <a:ext cx="6765229" cy="1164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03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11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72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40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39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11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27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33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97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75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31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2986-432A-4638-8A6F-A298F1C60900}" type="datetimeFigureOut">
              <a:rPr lang="pl-PL" smtClean="0"/>
              <a:t>29.11.2022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B80B-EBE2-4D9E-B632-F41A89C1EB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19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dknjigedoduse.com/2017/04/15/volterova-licna-biblioteka-u-sankt-peterburg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biblioteka, scena, budynek, pomieszczenie&#10;&#10;Opis wygenerowany automatycznie">
            <a:extLst>
              <a:ext uri="{FF2B5EF4-FFF2-40B4-BE49-F238E27FC236}">
                <a16:creationId xmlns:a16="http://schemas.microsoft.com/office/drawing/2014/main" id="{4713FD8F-7C89-4798-8BFB-545447B1E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463" r="4789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7A48D6-C4A9-482E-B588-38D52FB07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 dirty="0"/>
              <a:t>ZAJĘCIA NR 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33DC60-46B1-4602-9C4F-0EFD1F0EB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763375"/>
            <a:ext cx="9078562" cy="592975"/>
          </a:xfrm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pl-PL" dirty="0"/>
              <a:t>ADMINISTRACJA PUBLICZNA JAKO PRZEDMIOT BADAŃ</a:t>
            </a:r>
          </a:p>
          <a:p>
            <a:pPr algn="l"/>
            <a:r>
              <a:rPr lang="pl-PL" dirty="0"/>
              <a:t>dr Karina Pilarz</a:t>
            </a:r>
          </a:p>
          <a:p>
            <a:pPr algn="l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D6128F3-F03A-43ED-8472-0466DC66907C}"/>
              </a:ext>
            </a:extLst>
          </p:cNvPr>
          <p:cNvSpPr txBox="1"/>
          <p:nvPr/>
        </p:nvSpPr>
        <p:spPr>
          <a:xfrm>
            <a:off x="9974727" y="6657945"/>
            <a:ext cx="221727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odknjigedoduse.com/2017/04/15/volterova-licna-biblioteka-u-sankt-peterburg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autor: Nieznany autor, licencja: </a:t>
            </a: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pl-P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781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9CB1733-B212-4FF0-B2AB-0DAEE50D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pl-PL" sz="4000" dirty="0"/>
              <a:t>NURT NAUK SPOŁECZNYCH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E0F6EB-C316-4692-ADD0-B8CF3B0B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684" y="526773"/>
            <a:ext cx="6187212" cy="6072809"/>
          </a:xfrm>
          <a:noFill/>
          <a:ln>
            <a:noFill/>
          </a:ln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pl-PL" sz="2400" dirty="0"/>
              <a:t>INACZEJ NURT NAUK POKREWNYCH;</a:t>
            </a:r>
          </a:p>
          <a:p>
            <a:pPr algn="just"/>
            <a:r>
              <a:rPr lang="pl-PL" sz="2400" dirty="0"/>
              <a:t>IDENTYFIKOWANY Z: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400" dirty="0"/>
              <a:t>SOCJOLOGIĄ – Z SOCJOLOGII WYWODZĄ SIĘ METODY BADAWCZE ADMINISTRACJI PUBLICZNEJ ORAZ MODELE POJĘCIOWE SŁUŻĄCE ANALIZIE ZJAWISKA ADMINISTRACJI W RÓŻNYCH JEGO PRZEJAWACH;</a:t>
            </a:r>
          </a:p>
          <a:p>
            <a:pPr marL="801688" indent="0" algn="just">
              <a:buNone/>
            </a:pPr>
            <a:r>
              <a:rPr lang="pl-PL" sz="2400" dirty="0"/>
              <a:t>PRZYKŁAD: TYPY IDEALNE (W TYM PRZEDE WSZYSTKICH BIUROKRACJI) MAXA WEBBERA;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400" dirty="0"/>
              <a:t>NAUKĄ ORGANIZACJI I ZARZĄDZANIA – RACJONALIZACJA DZIAŁAŃ ZORGANIZOWANYCH; BADANIE INSTYTUCJI GOSPODARCZYCH ŚCIŚLE POWIĄZANE Z BADANIEM INSTYTUCJI ADMINISTRACJI PUBLICZNEJ; DZIEŁA H. FAYOLA, F.W. TAYLORA, K. ADAMIECKIEGO, E. MAYO ITP.;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400" dirty="0"/>
              <a:t>POLITOLOGIĄ;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400" dirty="0"/>
              <a:t>PSYCHOLOGIĄ SPOŁECZNĄ;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400" dirty="0"/>
              <a:t>CYBERNETYKĄ;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400" dirty="0"/>
              <a:t>TECHNIKAMI INFORMATYCZNYMI.</a:t>
            </a:r>
          </a:p>
        </p:txBody>
      </p:sp>
    </p:spTree>
    <p:extLst>
      <p:ext uri="{BB962C8B-B14F-4D97-AF65-F5344CB8AC3E}">
        <p14:creationId xmlns:p14="http://schemas.microsoft.com/office/powerpoint/2010/main" val="128874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0860E5-60AA-481F-A0EB-2AD477F73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E33D43-56C0-4660-83A1-E2057C906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endParaRPr lang="pl-PL" sz="3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5F616A9-D89B-465F-9A11-C66404D537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973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25A0B-BA93-4C06-92B6-D915A04DE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CZYM POLEGA SAMODZIELNOŚĆ NAUKI ADMINISTRACJI?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789C8E-BBD8-4DB5-8398-791CDC40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347" y="2126512"/>
            <a:ext cx="5257800" cy="3689497"/>
          </a:xfrm>
          <a:ln w="1111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0070C0"/>
                </a:solidFill>
              </a:rPr>
              <a:t>JAN JEŻEWSKI</a:t>
            </a:r>
          </a:p>
          <a:p>
            <a:pPr marL="0" indent="0">
              <a:buNone/>
            </a:pPr>
            <a:endParaRPr lang="pl-PL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rgbClr val="0070C0"/>
                </a:solidFill>
              </a:rPr>
              <a:t>SIEDEM METODOLOGICZNYCH ZAŁOŻEŃ NAUKI ADMINISTRACJI JAKO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DYSCYPLINY KOMPLEKSOWEJ</a:t>
            </a:r>
          </a:p>
        </p:txBody>
      </p:sp>
    </p:spTree>
    <p:extLst>
      <p:ext uri="{BB962C8B-B14F-4D97-AF65-F5344CB8AC3E}">
        <p14:creationId xmlns:p14="http://schemas.microsoft.com/office/powerpoint/2010/main" val="88683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DA2954-ED3F-42D0-AC69-EA736E5C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356322-C8AE-4A0E-9E9D-6F4E3A358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altLang="pl-PL" dirty="0">
              <a:latin typeface="Tahoma" panose="020B0604030504040204" pitchFamily="34" charset="0"/>
            </a:endParaRPr>
          </a:p>
          <a:p>
            <a:pPr marL="514350" indent="-514350" algn="just">
              <a:buAutoNum type="arabicPeriod"/>
            </a:pPr>
            <a:r>
              <a:rPr lang="pl-PL" altLang="pl-PL" dirty="0">
                <a:latin typeface="Tahoma" panose="020B0604030504040204" pitchFamily="34" charset="0"/>
              </a:rPr>
              <a:t>Nauka administracji ma charakter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nauki złożonej</a:t>
            </a:r>
            <a:r>
              <a:rPr lang="pl-PL" altLang="pl-PL" dirty="0">
                <a:latin typeface="Tahoma" panose="020B0604030504040204" pitchFamily="34" charset="0"/>
              </a:rPr>
              <a:t>. </a:t>
            </a:r>
          </a:p>
          <a:p>
            <a:pPr marL="542925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Złożoność jest konsekwencją skomplikowania przedmiotu badań, czyli administracji publicznej. Wyrazem złożoności jest dążenie do ukazania przedmiotu badań względnie najszerzej, z tym jednak zastrzeżeniem, że jest on badany również przez inne nauki (administracyjne i społeczne).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5404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826A40-DAD5-48EB-B466-39024E24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8D0DD3-8ACD-4435-91F3-3EBD12AB4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2. Nauka administracji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nie może i nie powinna dążyć do powiedzenia o administracji publicznej wszystkiego</a:t>
            </a:r>
            <a:r>
              <a:rPr lang="pl-PL" altLang="pl-PL" dirty="0">
                <a:latin typeface="Tahoma" panose="020B0604030504040204" pitchFamily="34" charset="0"/>
              </a:rPr>
              <a:t>, mieć charakter wszechogarniający i zupełny. Wówczas bowiem sytuuje się w obszarze badań innych dyscyplin, wikłając się w trudności ustalenia podstaw wyodrębnienia i tożsamości badawczej. Oczywisty związek nauki administracji z innymi dyscyplinami nie powinien zacierać oryginalności wyników uzyskiwanych przez naukę administracji – te bowiem przesądzają o sensie jej uprawiania.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448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8A8793-E321-4C3D-B30F-245EC035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D86448-E16D-4DFB-83F8-3A7CF6AFB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3. Nauka administracji jest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nauką społeczną, złożoną, empiryczną, badającą administrację rzeczywistą </a:t>
            </a:r>
            <a:r>
              <a:rPr lang="pl-PL" altLang="pl-PL" dirty="0">
                <a:latin typeface="Tahoma" panose="020B0604030504040204" pitchFamily="34" charset="0"/>
              </a:rPr>
              <a:t>(praktycznie istniejącą) w danym miejscu i czasie w jej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wszechstronnych uwarunkowaniach</a:t>
            </a:r>
            <a:r>
              <a:rPr lang="pl-PL" altLang="pl-PL" dirty="0">
                <a:latin typeface="Tahoma" panose="020B0604030504040204" pitchFamily="34" charset="0"/>
              </a:rPr>
              <a:t>, z dążeniem do ukazania (konstatacji) stanu istniejącego, formułowania wynikających z niego dyrektyw praktycznych i konstruowania uogólnień teoretycznych.</a:t>
            </a:r>
          </a:p>
        </p:txBody>
      </p:sp>
    </p:spTree>
    <p:extLst>
      <p:ext uri="{BB962C8B-B14F-4D97-AF65-F5344CB8AC3E}">
        <p14:creationId xmlns:p14="http://schemas.microsoft.com/office/powerpoint/2010/main" val="403552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2F971C-E5FC-48E8-9E1C-A0EDE324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028E03-9EC1-4899-9070-C392627ED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4. Podstawę odrębności nauki administracji można widzieć w tym, że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wskazuje ona i bada uwarunkowania administracji publicznej</a:t>
            </a:r>
            <a:r>
              <a:rPr lang="pl-PL" altLang="pl-PL" dirty="0">
                <a:latin typeface="Tahoma" panose="020B0604030504040204" pitchFamily="34" charset="0"/>
              </a:rPr>
              <a:t>, ich znaczenie i wpływ na strukturę i działanie administracji.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Istotą uwarunkowań jest to, że są czynnikami zewnętrznymi wobec administracji</a:t>
            </a:r>
            <a:r>
              <a:rPr lang="pl-PL" altLang="pl-PL" dirty="0">
                <a:latin typeface="Tahoma" panose="020B0604030504040204" pitchFamily="34" charset="0"/>
              </a:rPr>
              <a:t>, stanowią jej środowisko i pośrednio lub bezpośrednio ją determinują, a także mogą ulegać zmianom pod wpływem jej działań.</a:t>
            </a:r>
          </a:p>
          <a:p>
            <a:pPr marL="0" indent="0" algn="just">
              <a:buNone/>
            </a:pPr>
            <a:endParaRPr lang="pl-PL" altLang="pl-PL" dirty="0"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Dominujące typy uwarunkowań: prawne, polityczne, ekonomiczne, społeczne i kulturowe.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1679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019AB9-53BD-49F8-97D4-AFB74918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F2DF52-943B-4B05-A2FB-1B2736EB6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5. Uwarunkowania poszczególnych typów są przedmiotem badania odpowiednich nauk odrębnych (administracyjnych i pokrewnych).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Ich wyniki (i tylko wyniki) są składnikiem badań nauki administracji</a:t>
            </a:r>
            <a:r>
              <a:rPr lang="pl-PL" altLang="pl-PL" dirty="0">
                <a:latin typeface="Tahoma" panose="020B0604030504040204" pitchFamily="34" charset="0"/>
              </a:rPr>
              <a:t> w postaci oryginalnej lub jako podstawa ewentualnych uzupełnień i uściśleń.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115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2AE45B-680B-44D0-8C6A-6D986A07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8C16B9-D401-42B6-91C4-619306E31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6. Odrębność nauki administracji polega na tym, że bada ona administrację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uwzględniając równocześnie różne uwarunkowania, zależnie od zadania.</a:t>
            </a:r>
          </a:p>
          <a:p>
            <a:pPr marL="0" indent="0" algn="just">
              <a:buNone/>
            </a:pPr>
            <a:endParaRPr lang="pl-PL" b="1" u="sng" dirty="0">
              <a:solidFill>
                <a:srgbClr val="00B050"/>
              </a:solidFill>
              <a:latin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Nie jest zatem nauką administracji ukazywanie uwarunkowań wyłącznie prawnych (to nauka prawa), wyłącznie społecznych (to socjologia), wyłącznie organizacyjnych (to nauka organizacji). Te nauki mają i muszą mieć swój udział w badaniu administracji – ale nie są nauką administracji; oczywisty jest wkład każdej z nich w poznanie administracji, może mieć znaczenie jako element w zintegrowanym badaniu administracji w jej różnych uwarunkowaniach. </a:t>
            </a:r>
            <a:endParaRPr lang="pl-PL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1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CF15C5-F95C-46C4-8F71-2F66A2B5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BB3423-4E9A-4343-9547-04FE87593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7. Dobór i zakres uwarunkowań uwzględnianych w badaniu, a także ich układ w znacznej mierze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wynikają z zadania badawczego.</a:t>
            </a:r>
          </a:p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Często lub najczęściej zadanie badawcze określają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uwarunkowania prawne</a:t>
            </a:r>
            <a:r>
              <a:rPr lang="pl-PL" altLang="pl-PL" u="sng" dirty="0">
                <a:solidFill>
                  <a:srgbClr val="00B050"/>
                </a:solidFill>
                <a:latin typeface="Tahoma" panose="020B0604030504040204" pitchFamily="34" charset="0"/>
              </a:rPr>
              <a:t>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– jako punkt wyjścia</a:t>
            </a:r>
            <a:r>
              <a:rPr lang="pl-PL" altLang="pl-PL" dirty="0">
                <a:latin typeface="Tahoma" panose="020B0604030504040204" pitchFamily="34" charset="0"/>
              </a:rPr>
              <a:t>, a następnie w badaniu ukazuje się inne uwarunkowania. </a:t>
            </a:r>
          </a:p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Z metodologicznego punktu widzenia </a:t>
            </a:r>
            <a:r>
              <a:rPr lang="pl-PL" altLang="pl-PL" b="1" u="sng" dirty="0">
                <a:solidFill>
                  <a:srgbClr val="00B050"/>
                </a:solidFill>
                <a:latin typeface="Tahoma" panose="020B0604030504040204" pitchFamily="34" charset="0"/>
              </a:rPr>
              <a:t>nie jest to (a nawet nie powinno być) regułą: problemy badawcze mogą powstawać w wyniku różnych innych uwarunkowań.</a:t>
            </a:r>
            <a:r>
              <a:rPr lang="pl-PL" altLang="pl-PL" dirty="0">
                <a:latin typeface="Tahom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l-PL" altLang="pl-PL" dirty="0">
                <a:latin typeface="Tahoma" panose="020B0604030504040204" pitchFamily="34" charset="0"/>
              </a:rPr>
              <a:t>Trudno sobie jednak wyobrazić przejawy działania administracji nie podlegające w ogóle uwarunkowaniom prawnym.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942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4EB254-9EDC-420C-BFD3-E3A60B2E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r>
              <a:rPr lang="pl-PL" sz="3600"/>
              <a:t>ZAGADNIENIA PODSTAWOWE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5BD534-2623-46E6-AE58-D9AF63FA8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58" r="20304" b="-1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A514531-CD53-4FEB-B25D-A18B5766DC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429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EE6849-731C-41EC-9447-623303A2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126463-E818-47D9-9185-D7BD3C046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ODPOWIEDZI NA TO PYTANIE JEDNOZNACZNIE UDZIELIŁA PRAKTYKA BADAWCZA W KRAJACH EUROPEJSKICH XX WIEKU – ADMINISTRACJĘ PUBLICZNĄ WINNA BADAŃ SAMODZIELNA DYSCYPLINA BADAWCZA – </a:t>
            </a:r>
            <a:r>
              <a:rPr lang="pl-PL" b="1" u="sng" dirty="0">
                <a:solidFill>
                  <a:schemeClr val="accent5">
                    <a:lumMod val="75000"/>
                  </a:schemeClr>
                </a:solidFill>
              </a:rPr>
              <a:t>NAUKA ADMINISTRACJI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/>
              <a:t>- DAJĄCA SPÓJNY, WIELOASPEKTOWY OBRAZ BADANEGO ZJAWISKA, KTÓRE JEST ZŁOŻONE I ZMIENNE.</a:t>
            </a:r>
          </a:p>
        </p:txBody>
      </p:sp>
    </p:spTree>
    <p:extLst>
      <p:ext uri="{BB962C8B-B14F-4D97-AF65-F5344CB8AC3E}">
        <p14:creationId xmlns:p14="http://schemas.microsoft.com/office/powerpoint/2010/main" val="96535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144D7-37F0-49A4-A5A9-AEC3D1A4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GENEZA BADAŃ ADMINISTRACJI PUBLICZNEJ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E910D6B-58D0-4F25-B567-A41448721B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464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1DCE66-A9F2-48B6-A071-0A3C3ECD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NURT NAUK ADMINISTRACYJNYCH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AE6A83-9053-4EC0-A116-E2C551922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706" y="1825625"/>
            <a:ext cx="10346094" cy="2895665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DO TEGO NURTU ZALICZANE SĄ TRZY NAUKI; WSZYSTKIE Z NICH ZAJMUJĄ SIĘ USTROJEM ADMINISTRACJI W SENSIE SZEROKIM – JEJ MIEJSCEM W PAŃSTWIE, STRUKTURĄ, ZADANIAMI, UWARUNKOWANIAMI, PRZYDATNOŚCIĄ DLA LUDZI, TRWANIEM I PRZEOBRAŻENIAMI.</a:t>
            </a:r>
          </a:p>
          <a:p>
            <a:pPr marL="0" indent="0">
              <a:buNone/>
            </a:pPr>
            <a:r>
              <a:rPr lang="pl-PL" dirty="0"/>
              <a:t>SĄ TO: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588754C-7BC1-4F64-88A6-FD68676F7B49}"/>
              </a:ext>
            </a:extLst>
          </p:cNvPr>
          <p:cNvGraphicFramePr/>
          <p:nvPr/>
        </p:nvGraphicFramePr>
        <p:xfrm>
          <a:off x="0" y="4329404"/>
          <a:ext cx="8051282" cy="1995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54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65AF7E0-6C9B-4E7B-B26B-97F07040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pl-PL" sz="7200"/>
              <a:t>GŁÓWNE POGLĄDY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37F364-CD2C-49E1-8721-98FFE3DE8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l-PL" sz="1500" b="1" dirty="0"/>
              <a:t>LORENZ VON STEIN </a:t>
            </a:r>
            <a:r>
              <a:rPr lang="pl-PL" sz="1500" dirty="0"/>
              <a:t>(1815-1890; PROFESOR UNIWERSYTETU WIEDEŃSKIEGO)</a:t>
            </a:r>
          </a:p>
          <a:p>
            <a:pPr marL="447675" indent="0" algn="just"/>
            <a:r>
              <a:rPr lang="pl-PL" sz="1500" dirty="0"/>
              <a:t> ADMINISTRACJA TO CAŁA DZIAŁALNOŚC PAŃSTWA, POZA USTAWODAWSTWEM, POLEGAJĄCA NA WYKONYWANIU USTAW;</a:t>
            </a:r>
          </a:p>
          <a:p>
            <a:pPr marL="447675" indent="0" algn="just"/>
            <a:r>
              <a:rPr lang="pl-PL" sz="1500" dirty="0"/>
              <a:t>PRZEDSTAWIŁ RZECZYWISTE DZIAŁANIE ADMINISTRACJI W KILKU KRAJACH EUROPEJSKIECH;</a:t>
            </a:r>
          </a:p>
          <a:p>
            <a:pPr marL="447675" indent="0" algn="just"/>
            <a:r>
              <a:rPr lang="pl-PL" sz="1500" dirty="0"/>
              <a:t>JAKO PIERWSZY WPROWADZIŁ NAZWĘ NAUKA ADMINISTRACJI DLA WYODRĘBNIENIA NOWEJ DZIEDZINY BADAŃ, STĄD NAZYWANY JEST TWÓRCĄ NOWOCZESNEJ NAUKI ADMINISTRACJI;</a:t>
            </a:r>
          </a:p>
          <a:p>
            <a:pPr marL="447675" indent="0" algn="just"/>
            <a:r>
              <a:rPr lang="pl-PL" sz="1500" dirty="0"/>
              <a:t>JEGO DZIEŁA POZBAWIONE BYŁY JEDNAK WALORU UNIWERSALNOŚCI, SZYBKO STRACIŁY SWOJE ZNACZENIE I AKTUALNOŚĆ, NIE ZNALAZŁ TEŻ SWOICH NAŚLADOWCÓW;</a:t>
            </a:r>
          </a:p>
          <a:p>
            <a:pPr marL="447675" indent="0" algn="just"/>
            <a:r>
              <a:rPr lang="pl-PL" sz="1500" dirty="0"/>
              <a:t>NIE ZOSTAŁY JEDNAK ZARZUCONE BADANIA NAD ADMINISTRACJĄ PUBLICZNĄ.</a:t>
            </a:r>
          </a:p>
        </p:txBody>
      </p:sp>
    </p:spTree>
    <p:extLst>
      <p:ext uri="{BB962C8B-B14F-4D97-AF65-F5344CB8AC3E}">
        <p14:creationId xmlns:p14="http://schemas.microsoft.com/office/powerpoint/2010/main" val="89196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A39EA-8E12-4197-8DD4-83CD6F65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l-PL" sz="3600" b="1" dirty="0">
                <a:solidFill>
                  <a:schemeClr val="tx1"/>
                </a:solidFill>
              </a:rPr>
            </a:br>
            <a:r>
              <a:rPr lang="pl-PL" sz="3600" b="1" dirty="0">
                <a:solidFill>
                  <a:schemeClr val="tx1"/>
                </a:solidFill>
              </a:rPr>
              <a:t>IGNAZ JASTROW (1856-1937)</a:t>
            </a:r>
            <a:br>
              <a:rPr lang="pl-PL" sz="3600" b="1" dirty="0">
                <a:solidFill>
                  <a:schemeClr val="tx1"/>
                </a:solidFill>
              </a:rPr>
            </a:br>
            <a:r>
              <a:rPr lang="pl-PL" sz="3600" b="1" dirty="0">
                <a:solidFill>
                  <a:schemeClr val="tx1"/>
                </a:solidFill>
              </a:rPr>
              <a:t>niemiecki prawnik, historyk, polityk</a:t>
            </a:r>
            <a:br>
              <a:rPr lang="pl-PL" sz="3600" b="1" dirty="0">
                <a:solidFill>
                  <a:schemeClr val="tx1"/>
                </a:solidFill>
              </a:rPr>
            </a:br>
            <a:r>
              <a:rPr lang="pl-PL" sz="3600" b="1" dirty="0">
                <a:solidFill>
                  <a:schemeClr val="tx1"/>
                </a:solidFill>
              </a:rPr>
              <a:t>„Polityka socjalna i nauka administracji” (1902)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pl-PL" sz="3600" dirty="0"/>
          </a:p>
        </p:txBody>
      </p:sp>
      <p:graphicFrame>
        <p:nvGraphicFramePr>
          <p:cNvPr id="14" name="Symbol zastępczy zawartości 2">
            <a:extLst>
              <a:ext uri="{FF2B5EF4-FFF2-40B4-BE49-F238E27FC236}">
                <a16:creationId xmlns:a16="http://schemas.microsoft.com/office/drawing/2014/main" id="{94746947-3A89-4470-A16D-352FBA8FF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5655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926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0C34180-7BCC-4063-9BD9-2B5641DF0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705" y="843806"/>
            <a:ext cx="11193946" cy="1135737"/>
          </a:xfrm>
        </p:spPr>
        <p:txBody>
          <a:bodyPr>
            <a:noAutofit/>
          </a:bodyPr>
          <a:lstStyle/>
          <a:p>
            <a:r>
              <a:rPr lang="pl-PL" sz="2800" dirty="0"/>
              <a:t>FERDINAND SCHMID (1862-1925)</a:t>
            </a:r>
            <a:br>
              <a:rPr lang="pl-PL" sz="2800" dirty="0"/>
            </a:br>
            <a:r>
              <a:rPr lang="pl-PL" sz="2800" dirty="0"/>
              <a:t>niemiecki i austriacki prawnik i statystyk</a:t>
            </a:r>
            <a:br>
              <a:rPr lang="pl-PL" sz="2800" dirty="0"/>
            </a:br>
            <a:r>
              <a:rPr lang="pl-PL" sz="2800" dirty="0"/>
              <a:t>„</a:t>
            </a:r>
            <a:r>
              <a:rPr lang="de-DE" sz="2800" dirty="0"/>
              <a:t>Über die Bedeutung der Verwaltungslehre als selbständiger Wissenschaft</a:t>
            </a:r>
            <a:r>
              <a:rPr lang="pl-PL" sz="2800" dirty="0"/>
              <a:t>”</a:t>
            </a:r>
            <a:br>
              <a:rPr lang="de-DE" sz="2800" dirty="0"/>
            </a:b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A26F28-C5F0-4725-A674-EBEA4E5F9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l-PL" sz="3600" dirty="0"/>
          </a:p>
          <a:p>
            <a:pPr marL="541338" indent="-187325" algn="just"/>
            <a:r>
              <a:rPr lang="pl-PL" altLang="pl-PL" sz="3600" dirty="0"/>
              <a:t>NAUKA ADMINISTRACJI JEST NAUKĄ MAJĄCA SZERSZY ZAKRES NIŻ NAUKA PRAWA ADMINISTRACYJNEGO, WYKORZYSTUJĄCĄ DOROBEK INNYCH DZIEDZIN WIEDZY (HISTORII, STATYSTKI, EKONOMII, NAUKI O MORALNOŚCI, TAKŻE NAUKI PRAWA), ABY UKAZYWAĆ I OCENIAĆ RÓŻNE ASPEKTY (HISTORYCZNE, EKONOMICZNE, POLITYCZNE, TECHNICZNE) ADMINISTRACJI I JE OCENIAĆ. </a:t>
            </a:r>
          </a:p>
          <a:p>
            <a:pPr marL="541338" indent="-187325" algn="just"/>
            <a:r>
              <a:rPr lang="pl-PL" altLang="pl-PL" sz="3600" dirty="0"/>
              <a:t>TAKIM ZAMIERZENIOM NAUKA PRAWA ADMINISTRACYJNEGO NIE JEST W STANIE SPROSTAĆ.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2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7CB15A-C5EA-4FA4-9684-A98CDE0DC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000" dirty="0"/>
              <a:t>	FRITZ STIER-SOMLO (1873-1932)</a:t>
            </a:r>
          </a:p>
          <a:p>
            <a:pPr marL="0" indent="0" algn="just">
              <a:buNone/>
            </a:pPr>
            <a:r>
              <a:rPr lang="pl-PL" sz="2000" dirty="0"/>
              <a:t>	Niemiecki prawnik</a:t>
            </a:r>
          </a:p>
          <a:p>
            <a:pPr marL="0" indent="0" algn="just">
              <a:buNone/>
            </a:pPr>
            <a:r>
              <a:rPr lang="pl-PL" sz="2000" dirty="0"/>
              <a:t>	„Przyszłość nauki administracji” (1917)</a:t>
            </a:r>
          </a:p>
          <a:p>
            <a:pPr marL="0" indent="0" algn="just">
              <a:buNone/>
            </a:pPr>
            <a:endParaRPr lang="pl-PL" sz="2000" dirty="0"/>
          </a:p>
          <a:p>
            <a:pPr marL="541338" indent="-187325" algn="just"/>
            <a:r>
              <a:rPr lang="pl-PL" sz="2000" dirty="0"/>
              <a:t>BADANIEM ADMINISTRACJI ZAJMUJA SIĘ TRZY UKSZTAŁTOWANE DYSCYPLINY NAUKOWE, KTÓRE TWORZĄ WSPÓLNIE WIEDZĘ ADMINISTRACYJNĄ. SĄ TO: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000" dirty="0"/>
              <a:t>NAUKA ADMINISTRACJI – CHARAKTER OPISOWY; JEJ PRZEDMIOTEM JEST ADMINISTRACJA REALNIE ISTNIEJĄCA W DANYM MIEJSCU I CZASIE;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000" dirty="0"/>
              <a:t>NAUKA PRAWA ADMINISTRACYJNEGO – ANALIZA NORM PRAWNYCH;</a:t>
            </a:r>
          </a:p>
          <a:p>
            <a:pPr marL="801688" indent="-260350" algn="just">
              <a:buFont typeface="Wingdings" panose="05000000000000000000" pitchFamily="2" charset="2"/>
              <a:buChar char="ü"/>
            </a:pPr>
            <a:r>
              <a:rPr lang="pl-PL" sz="2000" dirty="0"/>
              <a:t>NAUKA POLITYKI ADMINISTRACYJNEJ – BADANIE CELÓW ADMINISTRACJI I OCENA JEJ DZIAŁAŃ Z TEGO PUNKTU WIDZENIA.</a:t>
            </a:r>
          </a:p>
          <a:p>
            <a:pPr marL="541338" indent="-187325" algn="just"/>
            <a:r>
              <a:rPr lang="pl-PL" sz="2000" dirty="0"/>
              <a:t>POWINNY BYĆ ONE UPRAWIANE ODRĘBNIE, ALE ZE ŚWIADOMOŚCIĄ, ŻE WZBOGACENIE KAŻDEJ Z NICH NASTĘPUJE POPRZEZ WYKORZYSTANIE WYNIKÓW BADAWCZYCH POZOSTAŁYCH.</a:t>
            </a:r>
          </a:p>
        </p:txBody>
      </p:sp>
    </p:spTree>
    <p:extLst>
      <p:ext uri="{BB962C8B-B14F-4D97-AF65-F5344CB8AC3E}">
        <p14:creationId xmlns:p14="http://schemas.microsoft.com/office/powerpoint/2010/main" val="2851662095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1227</Words>
  <Application>Microsoft Office PowerPoint</Application>
  <PresentationFormat>Panoramiczny</PresentationFormat>
  <Paragraphs>81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Wingdings</vt:lpstr>
      <vt:lpstr>1_Motyw pakietu Office</vt:lpstr>
      <vt:lpstr>ZAJĘCIA NR 8</vt:lpstr>
      <vt:lpstr>ZAGADNIENIA PODSTAWOWE</vt:lpstr>
      <vt:lpstr>Prezentacja programu PowerPoint</vt:lpstr>
      <vt:lpstr>GENEZA BADAŃ ADMINISTRACJI PUBLICZNEJ</vt:lpstr>
      <vt:lpstr>NURT NAUK ADMINISTRACYJNYCH</vt:lpstr>
      <vt:lpstr>GŁÓWNE POGLĄDY</vt:lpstr>
      <vt:lpstr> IGNAZ JASTROW (1856-1937) niemiecki prawnik, historyk, polityk „Polityka socjalna i nauka administracji” (1902) </vt:lpstr>
      <vt:lpstr>FERDINAND SCHMID (1862-1925) niemiecki i austriacki prawnik i statystyk „Über die Bedeutung der Verwaltungslehre als selbständiger Wissenschaft” </vt:lpstr>
      <vt:lpstr>Prezentacja programu PowerPoint</vt:lpstr>
      <vt:lpstr>NURT NAUK SPOŁECZNYCH</vt:lpstr>
      <vt:lpstr>Prezentacja programu PowerPoint</vt:lpstr>
      <vt:lpstr>NA CZYM POLEGA SAMODZIELNOŚĆ NAUKI ADMINISTRACJI?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8</dc:title>
  <dc:creator>Karina Pilarz</dc:creator>
  <cp:lastModifiedBy>Karina Pilarz</cp:lastModifiedBy>
  <cp:revision>3</cp:revision>
  <dcterms:created xsi:type="dcterms:W3CDTF">2021-02-25T09:55:45Z</dcterms:created>
  <dcterms:modified xsi:type="dcterms:W3CDTF">2022-11-29T16:44:31Z</dcterms:modified>
</cp:coreProperties>
</file>